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tags/tag8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9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667" r:id="rId2"/>
    <p:sldMasterId id="2147483679" r:id="rId3"/>
  </p:sldMasterIdLst>
  <p:notesMasterIdLst>
    <p:notesMasterId r:id="rId23"/>
  </p:notesMasterIdLst>
  <p:handoutMasterIdLst>
    <p:handoutMasterId r:id="rId24"/>
  </p:handoutMasterIdLst>
  <p:sldIdLst>
    <p:sldId id="307" r:id="rId4"/>
    <p:sldId id="308" r:id="rId5"/>
    <p:sldId id="270" r:id="rId6"/>
    <p:sldId id="271" r:id="rId7"/>
    <p:sldId id="275" r:id="rId8"/>
    <p:sldId id="280" r:id="rId9"/>
    <p:sldId id="276" r:id="rId10"/>
    <p:sldId id="309" r:id="rId11"/>
    <p:sldId id="282" r:id="rId12"/>
    <p:sldId id="281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95" r:id="rId22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808080"/>
    <a:srgbClr val="5F5F5F"/>
    <a:srgbClr val="3399FF"/>
    <a:srgbClr val="000066"/>
    <a:srgbClr val="0033CC"/>
    <a:srgbClr val="003399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6" autoAdjust="0"/>
    <p:restoredTop sz="85943" autoAdjust="0"/>
  </p:normalViewPr>
  <p:slideViewPr>
    <p:cSldViewPr>
      <p:cViewPr varScale="1">
        <p:scale>
          <a:sx n="63" d="100"/>
          <a:sy n="63" d="100"/>
        </p:scale>
        <p:origin x="-149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>
      <p:cViewPr varScale="1">
        <p:scale>
          <a:sx n="50" d="100"/>
          <a:sy n="50" d="100"/>
        </p:scale>
        <p:origin x="-2934" y="-96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AFA2C28F-83DF-4A94-BB46-10267AEE2F7E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57C84157-CAC9-4329-91AD-EB3C6746FA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895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BF77CC44-A053-40D7-931F-166C5A61B4B5}" type="datetime3">
              <a:rPr lang="en-US" smtClean="0"/>
              <a:t>30 October 2020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EE145C4F-ECA4-4DD7-819E-C9FECED278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64283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80CBAE93-06AC-4832-A6F6-170F7BEDB2E9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CEACC0-B677-4A29-B1E6-BCE98563D55B}" type="slidenum">
              <a:rPr lang="en-US"/>
              <a:pPr/>
              <a:t>3</a:t>
            </a:fld>
            <a:endParaRPr lang="en-US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207398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E1E381A1-3897-42F4-8CDB-DD9550178870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13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85286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C2054041-EEE1-4227-965F-DC2D19F0AD30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14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79962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747686A5-5EF2-46AB-9064-1FA9A34D0C66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15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990603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F8545A85-C36E-4A12-8CE8-BAC7F1B0BF8A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16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4826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DDB11346-78A8-49A3-97AC-47C7F0A01256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17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9545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842B9125-DC35-41DE-9172-1744FEF9173D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18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02456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A3AABA4-3639-4697-ACC5-3220CCE21E9A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19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5228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F0099BBB-8DDB-4FDC-B732-49E73D96D313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4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5368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420AA92A-7272-47A4-907F-7E106B0FC202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5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29431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F1B23102-416C-476B-9BD9-F5CF6AF030F2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6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47604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65275DF2-BB82-40AC-92F1-ED5B41E556E4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7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01268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 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BF77CC44-A053-40D7-931F-166C5A61B4B5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E145C4F-ECA4-4DD7-819E-C9FECED2784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39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3AFFC68F-655D-47D6-A5E5-B73CCD22406A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9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3907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1C354AD5-CB6C-491A-86DA-B01BB1DA6843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10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53463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405DBCDA-8486-4A61-AF34-B248D509BB23}" type="datetime3">
              <a:rPr lang="en-US" smtClean="0"/>
              <a:t>30 October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11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0293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ennessy_cover-v2 (Final)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1872208" cy="2309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0647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endParaRPr lang="en-GB" sz="24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40649" name="Rectangle 9"/>
          <p:cNvSpPr>
            <a:spLocks noChangeArrowheads="1"/>
          </p:cNvSpPr>
          <p:nvPr userDrawn="1"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240657" name="Picture 17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50800"/>
            <a:ext cx="1228725" cy="714375"/>
          </a:xfrm>
          <a:prstGeom prst="rect">
            <a:avLst/>
          </a:prstGeom>
          <a:noFill/>
        </p:spPr>
      </p:pic>
      <p:sp>
        <p:nvSpPr>
          <p:cNvPr id="240659" name="Rectangle 19"/>
          <p:cNvSpPr>
            <a:spLocks noChangeArrowheads="1"/>
          </p:cNvSpPr>
          <p:nvPr userDrawn="1"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0" name="Rectangle 20"/>
          <p:cNvSpPr>
            <a:spLocks noChangeArrowheads="1"/>
          </p:cNvSpPr>
          <p:nvPr userDrawn="1"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1" name="Rectangle 21"/>
          <p:cNvSpPr>
            <a:spLocks noChangeArrowheads="1"/>
          </p:cNvSpPr>
          <p:nvPr userDrawn="1"/>
        </p:nvSpPr>
        <p:spPr bwMode="auto">
          <a:xfrm>
            <a:off x="2341563" y="1916113"/>
            <a:ext cx="6623050" cy="46037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8" name="Rectangle 38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9" name="Rectangle 39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80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Copyright © 2019, Elsevier Inc. All rights reserved.</a:t>
            </a:r>
            <a:endParaRPr lang="en-AU" dirty="0"/>
          </a:p>
        </p:txBody>
      </p:sp>
      <p:pic>
        <p:nvPicPr>
          <p:cNvPr id="240681" name="Picture 41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40682" name="Text Box 42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63BBFCE6-A6C8-4251-973B-1D0917AA6A4E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69113" y="115888"/>
            <a:ext cx="2085975" cy="6121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1188" y="115888"/>
            <a:ext cx="6105525" cy="6121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4213" y="1125538"/>
            <a:ext cx="8270875" cy="511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37031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4809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8113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4567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43175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151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6962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3661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98927707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91061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10/30/2020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/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7213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40281FD0-B2DB-4ECA-ADAD-7146D3D1D0F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3611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/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Advanced Computer </a:t>
            </a:r>
            <a:r>
              <a:rPr lang="en-US" dirty="0" smtClean="0">
                <a:solidFill>
                  <a:prstClr val="black"/>
                </a:solidFill>
                <a:cs typeface="B Titr" panose="00000700000000000000" pitchFamily="2" charset="-78"/>
              </a:rPr>
              <a:t>Architecture-Fall 2020, </a:t>
            </a:r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AUT, Tehran, Iran </a:t>
            </a:r>
            <a:endParaRPr lang="en-US" sz="1100" dirty="0">
              <a:solidFill>
                <a:prstClr val="black"/>
              </a:solidFill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/>
            <a:fld id="{E9D5068C-74C1-4D4E-ACBE-89391498AE93}" type="slidenum">
              <a:rPr lang="en-US" smtClean="0">
                <a:solidFill>
                  <a:prstClr val="black"/>
                </a:solidFill>
              </a:rPr>
              <a:pPr rtl="1"/>
              <a:t>‹#›</a:t>
            </a:fld>
            <a:endParaRPr lang="en-US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08576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E2AE1-CBD5-460D-A0C9-6147C2D4C47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8733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90806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FB3A9-0A90-4E79-85FA-03828B30833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676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B4FA-0F9A-436F-AA41-B89FAC16379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7650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C8B55-203E-4F94-AE03-50CFB6BD79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81931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36A8-DE7E-4A16-B194-971EA3CF90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0717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96671-0698-4B48-8CC8-45A9BDA6F14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4553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AF6BC-C327-4940-9830-49E66FCBC3F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29954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95183-C90F-4867-BE66-12679E27E67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10/30/2020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993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reserved.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28" name="Rectangle 12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9" name="Rectangle 13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213" y="1125538"/>
            <a:ext cx="8270875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239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42988" y="6381750"/>
            <a:ext cx="727233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200" b="1">
                <a:latin typeface="+mn-lt"/>
              </a:defRPr>
            </a:lvl1pPr>
          </a:lstStyle>
          <a:p>
            <a:r>
              <a:rPr lang="en-AU"/>
              <a:t>Copyright © 2019, Elsevier Inc. All rights reserved.</a:t>
            </a:r>
            <a:endParaRPr lang="en-AU" dirty="0"/>
          </a:p>
        </p:txBody>
      </p:sp>
      <p:sp>
        <p:nvSpPr>
          <p:cNvPr id="2396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15888"/>
            <a:ext cx="82819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pic>
        <p:nvPicPr>
          <p:cNvPr id="239627" name="Picture 11" descr="MK_logo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39630" name="Text Box 14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28EC741E-FC11-4977-9AC4-393A11CE0A97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  <p:sp>
        <p:nvSpPr>
          <p:cNvPr id="239631" name="Rectangle 15"/>
          <p:cNvSpPr>
            <a:spLocks noChangeArrowheads="1"/>
          </p:cNvSpPr>
          <p:nvPr userDrawn="1"/>
        </p:nvSpPr>
        <p:spPr bwMode="auto">
          <a:xfrm>
            <a:off x="252413" y="44450"/>
            <a:ext cx="36512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32" name="Rectangle 16"/>
          <p:cNvSpPr>
            <a:spLocks noChangeArrowheads="1"/>
          </p:cNvSpPr>
          <p:nvPr userDrawn="1"/>
        </p:nvSpPr>
        <p:spPr bwMode="auto">
          <a:xfrm>
            <a:off x="34925" y="693738"/>
            <a:ext cx="8569325" cy="71437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10D9D-53A4-4446-BBCD-52678D38E161}" type="datetime1">
              <a:rPr lang="en-US" smtClean="0"/>
              <a:t>10/30/2020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0B2D3-1D67-4CCB-835B-046955292AB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0033CC"/>
        </a:buClr>
        <a:buSzPct val="60000"/>
        <a:buFont typeface="Wingdings" pitchFamily="2" charset="2"/>
        <a:buChar char="n"/>
        <a:defRPr sz="32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3399"/>
        </a:buClr>
        <a:buSzPct val="55000"/>
        <a:buFont typeface="Wingdings" pitchFamily="2" charset="2"/>
        <a:buChar char="n"/>
        <a:defRPr sz="2800">
          <a:solidFill>
            <a:srgbClr val="0033CC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0033CC"/>
        </a:buClr>
        <a:buSzPct val="50000"/>
        <a:buFont typeface="Wingdings" pitchFamily="2" charset="2"/>
        <a:buChar char="n"/>
        <a:defRPr sz="2400">
          <a:solidFill>
            <a:srgbClr val="000066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0066"/>
        </a:buClr>
        <a:buSzPct val="55000"/>
        <a:buFont typeface="Wingdings" pitchFamily="2" charset="2"/>
        <a:buChar char="n"/>
        <a:defRPr sz="2000">
          <a:solidFill>
            <a:srgbClr val="0066FF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10/30/2020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srgbClr val="E3DED1">
                    <a:shade val="50000"/>
                  </a:srgbClr>
                </a:solidFill>
                <a:latin typeface="Verdana"/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07057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26FAABE3-8527-4979-BA7D-5506EF11427A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10/30/2020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55553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wma"/><Relationship Id="rId2" Type="http://schemas.microsoft.com/office/2007/relationships/media" Target="../media/media9.wma"/><Relationship Id="rId1" Type="http://schemas.openxmlformats.org/officeDocument/2006/relationships/tags" Target="../tags/tag5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wma"/><Relationship Id="rId2" Type="http://schemas.microsoft.com/office/2007/relationships/media" Target="../media/media10.wma"/><Relationship Id="rId1" Type="http://schemas.openxmlformats.org/officeDocument/2006/relationships/tags" Target="../tags/tag6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wma"/><Relationship Id="rId2" Type="http://schemas.microsoft.com/office/2007/relationships/media" Target="../media/media12.wma"/><Relationship Id="rId1" Type="http://schemas.openxmlformats.org/officeDocument/2006/relationships/tags" Target="../tags/tag7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wma"/><Relationship Id="rId2" Type="http://schemas.microsoft.com/office/2007/relationships/media" Target="../media/media13.wma"/><Relationship Id="rId1" Type="http://schemas.openxmlformats.org/officeDocument/2006/relationships/tags" Target="../tags/tag8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wma"/><Relationship Id="rId7" Type="http://schemas.openxmlformats.org/officeDocument/2006/relationships/image" Target="../media/image6.png"/><Relationship Id="rId2" Type="http://schemas.microsoft.com/office/2007/relationships/media" Target="../media/media16.wma"/><Relationship Id="rId1" Type="http://schemas.openxmlformats.org/officeDocument/2006/relationships/tags" Target="../tags/tag9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wma"/><Relationship Id="rId2" Type="http://schemas.microsoft.com/office/2007/relationships/media" Target="../media/media8.wma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Advanced Computer Architecture</a:t>
            </a: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Fall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12"/>
          <a:stretch/>
        </p:blipFill>
        <p:spPr bwMode="auto">
          <a:xfrm>
            <a:off x="3886200" y="482033"/>
            <a:ext cx="1371600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18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sz="1800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  <a:endParaRPr lang="fa-IR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Lecture 2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93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64"/>
    </mc:Choice>
    <mc:Fallback xmlns="">
      <p:transition spd="slow" advTm="14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Trends in Technology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000" dirty="0"/>
              <a:t>Integrated circuit technology (Moore’s Law)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Transistor density:  35%/year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Die size:  10-20%/year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Integration overall:  40-55%/year</a:t>
            </a:r>
          </a:p>
          <a:p>
            <a:pPr lvl="1"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2000" dirty="0"/>
              <a:t>DRAM capacity:  25-40%/year (slowing)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8 Gb (2014), 16 Gb (2019), possibly no 32 Gb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Flash capacity:  50-60%/year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8-10X cheaper/bit than DRAM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Magnetic disk capacity:  recently slowed to 5%/year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Density increases may no longer be possible, maybe increase from 7 to 9 platters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8-10X cheaper/bit then Flash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200-300X cheaper/bit than DRAM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776895" y="997773"/>
            <a:ext cx="236487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Trends in Technology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3951"/>
    </mc:Choice>
    <mc:Fallback xmlns="">
      <p:transition spd="slow" advTm="423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Bandwidth and Latency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Bandwidth or throughput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Total work done in a given time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32,000-40,000X improvement for processors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300-1200X improvement for memory and disks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Latency or response time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Time between start and completion of an event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50-90X improvement for processors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6-8X improvement for memory and disks</a:t>
            </a: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776895" y="997773"/>
            <a:ext cx="236487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Trends in Technology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278"/>
    </mc:Choice>
    <mc:Fallback xmlns="">
      <p:transition spd="slow" advTm="357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483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Bandwidth and Latency</a:t>
            </a:r>
            <a:endParaRPr lang="en-GB" dirty="0"/>
          </a:p>
        </p:txBody>
      </p:sp>
      <p:sp>
        <p:nvSpPr>
          <p:cNvPr id="483336" name="Text Box 8"/>
          <p:cNvSpPr txBox="1">
            <a:spLocks noChangeArrowheads="1"/>
          </p:cNvSpPr>
          <p:nvPr/>
        </p:nvSpPr>
        <p:spPr bwMode="auto">
          <a:xfrm>
            <a:off x="1437914" y="5805264"/>
            <a:ext cx="5798382" cy="40011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rgbClr val="000066"/>
                </a:solidFill>
                <a:latin typeface="Arial" charset="0"/>
              </a:rPr>
              <a:t>Log-log plot of bandwidth and latency milestones</a:t>
            </a:r>
            <a:endParaRPr lang="en-GB" sz="2000" dirty="0">
              <a:solidFill>
                <a:srgbClr val="000066"/>
              </a:solidFill>
              <a:latin typeface="Arial" charset="0"/>
            </a:endParaRP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 rot="5400000">
            <a:off x="7776895" y="997773"/>
            <a:ext cx="236487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Trends in Technology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805" y="969338"/>
            <a:ext cx="5400600" cy="483592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4897"/>
    </mc:Choice>
    <mc:Fallback xmlns="">
      <p:transition spd="slow" advTm="2548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634" x="3027363" y="4983163"/>
          <p14:tracePt t="42642" x="3081338" y="4956175"/>
          <p14:tracePt t="42650" x="3108325" y="4946650"/>
          <p14:tracePt t="42658" x="3125788" y="4929188"/>
          <p14:tracePt t="42722" x="3133725" y="4929188"/>
          <p14:tracePt t="42730" x="3160713" y="4929188"/>
          <p14:tracePt t="42738" x="3187700" y="4911725"/>
          <p14:tracePt t="42754" x="3224213" y="4911725"/>
          <p14:tracePt t="42757" x="3241675" y="4894263"/>
          <p14:tracePt t="42763" x="3276600" y="4894263"/>
          <p14:tracePt t="42780" x="3313113" y="4894263"/>
          <p14:tracePt t="42798" x="3330575" y="4894263"/>
          <p14:tracePt t="42814" x="3394075" y="4902200"/>
          <p14:tracePt t="42831" x="3394075" y="4956175"/>
          <p14:tracePt t="42847" x="3394075" y="5037138"/>
          <p14:tracePt t="42864" x="3394075" y="5116513"/>
          <p14:tracePt t="42880" x="3394075" y="5170488"/>
          <p14:tracePt t="42898" x="3394075" y="5259388"/>
          <p14:tracePt t="42913" x="3375025" y="5322888"/>
          <p14:tracePt t="42931" x="3367088" y="5330825"/>
          <p14:tracePt t="42947" x="3348038" y="5348288"/>
          <p14:tracePt t="42964" x="3322638" y="5348288"/>
          <p14:tracePt t="42980" x="3268663" y="5348288"/>
          <p14:tracePt t="42997" x="3214688" y="5375275"/>
          <p14:tracePt t="43013" x="3170238" y="5384800"/>
          <p14:tracePt t="43030" x="3143250" y="5384800"/>
          <p14:tracePt t="43047" x="3133725" y="5384800"/>
          <p14:tracePt t="43091" x="3125788" y="5384800"/>
          <p14:tracePt t="43102" x="3116263" y="5384800"/>
          <p14:tracePt t="43107" x="3089275" y="5384800"/>
          <p14:tracePt t="43115" x="3071813" y="5384800"/>
          <p14:tracePt t="43115" x="3044825" y="5384800"/>
          <p14:tracePt t="43131" x="3027363" y="5384800"/>
          <p14:tracePt t="43147" x="2973388" y="5384800"/>
          <p14:tracePt t="43164" x="2928938" y="5384800"/>
          <p14:tracePt t="43180" x="2911475" y="5384800"/>
          <p14:tracePt t="43197" x="2894013" y="5384800"/>
          <p14:tracePt t="43234" x="2884488" y="5384800"/>
          <p14:tracePt t="43267" x="2874963" y="5384800"/>
          <p14:tracePt t="43274" x="2867025" y="5384800"/>
          <p14:tracePt t="43315" x="2847975" y="5384800"/>
          <p14:tracePt t="43322" x="2840038" y="5384800"/>
          <p14:tracePt t="43330" x="2830513" y="5384800"/>
          <p14:tracePt t="43338" x="2803525" y="5384800"/>
          <p14:tracePt t="43346" x="2768600" y="5384800"/>
          <p14:tracePt t="43364" x="2732088" y="5384800"/>
          <p14:tracePt t="43379" x="2724150" y="5384800"/>
          <p14:tracePt t="43427" x="2705100" y="5384800"/>
          <p14:tracePt t="43434" x="2679700" y="5384800"/>
          <p14:tracePt t="43444" x="2670175" y="5384800"/>
          <p14:tracePt t="43467" x="2652713" y="5384800"/>
          <p14:tracePt t="43507" x="2643188" y="5384800"/>
          <p14:tracePt t="43515" x="2633663" y="5384800"/>
          <p14:tracePt t="43563" x="2625725" y="5384800"/>
          <p14:tracePt t="43666" x="2633663" y="5384800"/>
          <p14:tracePt t="43674" x="2687638" y="5384800"/>
          <p14:tracePt t="43682" x="2705100" y="5384800"/>
          <p14:tracePt t="43686" x="2759075" y="5357813"/>
          <p14:tracePt t="43696" x="2840038" y="5357813"/>
          <p14:tracePt t="43712" x="2955925" y="5330825"/>
          <p14:tracePt t="43730" x="3152775" y="5313363"/>
          <p14:tracePt t="43746" x="3429000" y="5268913"/>
          <p14:tracePt t="43763" x="3581400" y="5251450"/>
          <p14:tracePt t="43780" x="3697288" y="5241925"/>
          <p14:tracePt t="43796" x="3786188" y="5214938"/>
          <p14:tracePt t="43812" x="3803650" y="5214938"/>
          <p14:tracePt t="43829" x="3813175" y="5205413"/>
          <p14:tracePt t="43846" x="3830638" y="5205413"/>
          <p14:tracePt t="43863" x="3867150" y="5180013"/>
          <p14:tracePt t="43879" x="3902075" y="5180013"/>
          <p14:tracePt t="43896" x="3965575" y="5143500"/>
          <p14:tracePt t="43912" x="4017963" y="5126038"/>
          <p14:tracePt t="43929" x="4081463" y="5089525"/>
          <p14:tracePt t="43945" x="4187825" y="5062538"/>
          <p14:tracePt t="43964" x="4259263" y="5045075"/>
          <p14:tracePt t="43979" x="4330700" y="5018088"/>
          <p14:tracePt t="43995" x="4411663" y="5010150"/>
          <p14:tracePt t="44013" x="4456113" y="4973638"/>
          <p14:tracePt t="44029" x="4510088" y="4946650"/>
          <p14:tracePt t="44046" x="4545013" y="4929188"/>
          <p14:tracePt t="44062" x="4608513" y="4902200"/>
          <p14:tracePt t="44079" x="4705350" y="4857750"/>
          <p14:tracePt t="44095" x="4786313" y="4803775"/>
          <p14:tracePt t="44113" x="4867275" y="4768850"/>
          <p14:tracePt t="44129" x="4973638" y="4705350"/>
          <p14:tracePt t="44145" x="5072063" y="4625975"/>
          <p14:tracePt t="44145" x="5126038" y="4589463"/>
          <p14:tracePt t="44162" x="5214938" y="4537075"/>
          <p14:tracePt t="44180" x="5286375" y="4500563"/>
          <p14:tracePt t="44196" x="5340350" y="4456113"/>
          <p14:tracePt t="44213" x="5402263" y="4411663"/>
          <p14:tracePt t="44228" x="5491163" y="4357688"/>
          <p14:tracePt t="44245" x="5545138" y="4313238"/>
          <p14:tracePt t="44261" x="5626100" y="4259263"/>
          <p14:tracePt t="44278" x="5751513" y="4160838"/>
          <p14:tracePt t="44295" x="5884863" y="4081463"/>
          <p14:tracePt t="44312" x="6037263" y="3973513"/>
          <p14:tracePt t="44328" x="6126163" y="3919538"/>
          <p14:tracePt t="44346" x="6180138" y="3875088"/>
          <p14:tracePt t="44362" x="6242050" y="3830638"/>
          <p14:tracePt t="44379" x="6276975" y="3822700"/>
          <p14:tracePt t="44395" x="6303963" y="3813175"/>
          <p14:tracePt t="44412" x="6313488" y="3803650"/>
          <p14:tracePt t="44428" x="6357938" y="3776663"/>
          <p14:tracePt t="44446" x="6394450" y="3759200"/>
          <p14:tracePt t="44461" x="6500813" y="3724275"/>
          <p14:tracePt t="44479" x="6572250" y="3697288"/>
          <p14:tracePt t="44495" x="6661150" y="3660775"/>
          <p14:tracePt t="44512" x="6688138" y="3652838"/>
          <p14:tracePt t="44529" x="6724650" y="3643313"/>
          <p14:tracePt t="44545" x="6742113" y="3625850"/>
          <p14:tracePt t="44562" x="6796088" y="3616325"/>
          <p14:tracePt t="44579" x="6823075" y="3608388"/>
          <p14:tracePt t="44594" x="6858000" y="3589338"/>
          <p14:tracePt t="44612" x="6894513" y="3581400"/>
          <p14:tracePt t="44627" x="6946900" y="3562350"/>
          <p14:tracePt t="44645" x="6973888" y="3544888"/>
          <p14:tracePt t="44662" x="6983413" y="3544888"/>
          <p14:tracePt t="44678" x="7018338" y="3536950"/>
          <p14:tracePt t="44694" x="7037388" y="3536950"/>
          <p14:tracePt t="44711" x="7045325" y="3536950"/>
          <p14:tracePt t="44915" x="7018338" y="3554413"/>
          <p14:tracePt t="44922" x="6973888" y="3562350"/>
          <p14:tracePt t="44930" x="6919913" y="3571875"/>
          <p14:tracePt t="44936" x="6902450" y="3589338"/>
          <p14:tracePt t="44944" x="6823075" y="3608388"/>
          <p14:tracePt t="44961" x="6769100" y="3616325"/>
          <p14:tracePt t="44978" x="6715125" y="3633788"/>
          <p14:tracePt t="44994" x="6599238" y="3679825"/>
          <p14:tracePt t="45011" x="6500813" y="3705225"/>
          <p14:tracePt t="45027" x="6411913" y="3724275"/>
          <p14:tracePt t="45044" x="6313488" y="3751263"/>
          <p14:tracePt t="45061" x="6242050" y="3786188"/>
          <p14:tracePt t="45078" x="6197600" y="3813175"/>
          <p14:tracePt t="45094" x="6180138" y="3813175"/>
          <p14:tracePt t="45112" x="6153150" y="3813175"/>
          <p14:tracePt t="45127" x="6108700" y="3822700"/>
          <p14:tracePt t="45145" x="6081713" y="3840163"/>
          <p14:tracePt t="45161" x="6018213" y="3848100"/>
          <p14:tracePt t="45177" x="5965825" y="3867150"/>
          <p14:tracePt t="45194" x="5813425" y="3929063"/>
          <p14:tracePt t="45211" x="5705475" y="3965575"/>
          <p14:tracePt t="45227" x="5608638" y="3983038"/>
          <p14:tracePt t="45244" x="5527675" y="4000500"/>
          <p14:tracePt t="45261" x="5438775" y="4027488"/>
          <p14:tracePt t="45277" x="5411788" y="4037013"/>
          <p14:tracePt t="45294" x="5330825" y="4062413"/>
          <p14:tracePt t="45310" x="5268913" y="4089400"/>
          <p14:tracePt t="45327" x="5187950" y="4108450"/>
          <p14:tracePt t="45344" x="5081588" y="4152900"/>
          <p14:tracePt t="45360" x="5000625" y="4179888"/>
          <p14:tracePt t="45378" x="4894263" y="4224338"/>
          <p14:tracePt t="45393" x="4803775" y="4286250"/>
          <p14:tracePt t="45411" x="4697413" y="4322763"/>
          <p14:tracePt t="45427" x="4643438" y="4348163"/>
          <p14:tracePt t="45443" x="4598988" y="4367213"/>
          <p14:tracePt t="45460" x="4527550" y="4402138"/>
          <p14:tracePt t="45477" x="4483100" y="4429125"/>
          <p14:tracePt t="45493" x="4411663" y="4473575"/>
          <p14:tracePt t="45510" x="4357688" y="4500563"/>
          <p14:tracePt t="45527" x="4276725" y="4545013"/>
          <p14:tracePt t="45544" x="4205288" y="4581525"/>
          <p14:tracePt t="45560" x="4081463" y="4633913"/>
          <p14:tracePt t="45577" x="4044950" y="4660900"/>
          <p14:tracePt t="45593" x="3956050" y="4705350"/>
          <p14:tracePt t="45593" x="3911600" y="4705350"/>
          <p14:tracePt t="45611" x="3768725" y="4776788"/>
          <p14:tracePt t="45627" x="3660775" y="4803775"/>
          <p14:tracePt t="45644" x="3571875" y="4857750"/>
          <p14:tracePt t="45660" x="3500438" y="4894263"/>
          <p14:tracePt t="45676" x="3446463" y="4919663"/>
          <p14:tracePt t="45693" x="3357563" y="4956175"/>
          <p14:tracePt t="45709" x="3286125" y="4973638"/>
          <p14:tracePt t="45727" x="3214688" y="4991100"/>
          <p14:tracePt t="45743" x="3143250" y="5010150"/>
          <p14:tracePt t="45760" x="3062288" y="5045075"/>
          <p14:tracePt t="45776" x="2955925" y="5099050"/>
          <p14:tracePt t="45793" x="2813050" y="5160963"/>
          <p14:tracePt t="45809" x="2687638" y="5205413"/>
          <p14:tracePt t="45828" x="2660650" y="5214938"/>
          <p14:tracePt t="45843" x="2643188" y="5224463"/>
          <p14:tracePt t="45859" x="2616200" y="5232400"/>
          <p14:tracePt t="45877" x="2571750" y="5259388"/>
          <p14:tracePt t="45893" x="2544763" y="5268913"/>
          <p14:tracePt t="45909" x="2446338" y="5295900"/>
          <p14:tracePt t="45926" x="2374900" y="5313363"/>
          <p14:tracePt t="45943" x="2312988" y="5313363"/>
          <p14:tracePt t="45959" x="2276475" y="5322888"/>
          <p14:tracePt t="45976" x="2241550" y="5348288"/>
          <p14:tracePt t="45993" x="2224088" y="5348288"/>
          <p14:tracePt t="46009" x="2187575" y="5367338"/>
          <p14:tracePt t="46009" x="2179638" y="5367338"/>
          <p14:tracePt t="46027" x="2133600" y="5384800"/>
          <p14:tracePt t="46042" x="2116138" y="5394325"/>
          <p14:tracePt t="46060" x="2089150" y="5419725"/>
          <p14:tracePt t="46099" x="2081213" y="5419725"/>
          <p14:tracePt t="46194" x="2098675" y="5419725"/>
          <p14:tracePt t="46202" x="2133600" y="5419725"/>
          <p14:tracePt t="46214" x="2187575" y="5402263"/>
          <p14:tracePt t="46218" x="2197100" y="5402263"/>
          <p14:tracePt t="46225" x="2357438" y="5348288"/>
          <p14:tracePt t="46243" x="2446338" y="5330825"/>
          <p14:tracePt t="46259" x="2544763" y="5303838"/>
          <p14:tracePt t="46275" x="2633663" y="5276850"/>
          <p14:tracePt t="46293" x="2732088" y="5241925"/>
          <p14:tracePt t="46309" x="2847975" y="5214938"/>
          <p14:tracePt t="46326" x="2938463" y="5187950"/>
          <p14:tracePt t="46342" x="3009900" y="5170488"/>
          <p14:tracePt t="46360" x="3187700" y="5133975"/>
          <p14:tracePt t="46376" x="3367088" y="5072063"/>
          <p14:tracePt t="46392" x="3536950" y="5018088"/>
          <p14:tracePt t="46409" x="3741738" y="4965700"/>
          <p14:tracePt t="46425" x="3911600" y="4911725"/>
          <p14:tracePt t="46443" x="3965575" y="4894263"/>
          <p14:tracePt t="46459" x="4010025" y="4875213"/>
          <p14:tracePt t="46475" x="4044950" y="4875213"/>
          <p14:tracePt t="46492" x="4062413" y="4875213"/>
          <p14:tracePt t="46509" x="4116388" y="4875213"/>
          <p14:tracePt t="46526" x="4197350" y="4857750"/>
          <p14:tracePt t="46542" x="4295775" y="4857750"/>
          <p14:tracePt t="46559" x="4419600" y="4830763"/>
          <p14:tracePt t="46575" x="4572000" y="4795838"/>
          <p14:tracePt t="46592" x="4751388" y="4786313"/>
          <p14:tracePt t="46608" x="4867275" y="4724400"/>
          <p14:tracePt t="46625" x="4965700" y="4705350"/>
          <p14:tracePt t="46642" x="5072063" y="4652963"/>
          <p14:tracePt t="46660" x="5143500" y="4608513"/>
          <p14:tracePt t="46675" x="5232400" y="4554538"/>
          <p14:tracePt t="46692" x="5286375" y="4537075"/>
          <p14:tracePt t="46708" x="5375275" y="4500563"/>
          <p14:tracePt t="46725" x="5456238" y="4465638"/>
          <p14:tracePt t="46741" x="5483225" y="4446588"/>
          <p14:tracePt t="46759" x="5518150" y="4446588"/>
          <p14:tracePt t="46774" x="5562600" y="4429125"/>
          <p14:tracePt t="46791" x="5626100" y="4411663"/>
          <p14:tracePt t="46808" x="5697538" y="4375150"/>
          <p14:tracePt t="46826" x="5759450" y="4367213"/>
          <p14:tracePt t="46842" x="5938838" y="4295775"/>
          <p14:tracePt t="46859" x="6045200" y="4259263"/>
          <p14:tracePt t="46875" x="6126163" y="4232275"/>
          <p14:tracePt t="46892" x="6197600" y="4197350"/>
          <p14:tracePt t="46908" x="6296025" y="4179888"/>
          <p14:tracePt t="46925" x="6402388" y="4133850"/>
          <p14:tracePt t="46942" x="6500813" y="4098925"/>
          <p14:tracePt t="46959" x="6608763" y="4062413"/>
          <p14:tracePt t="46975" x="6697663" y="4010025"/>
          <p14:tracePt t="46992" x="6751638" y="3990975"/>
          <p14:tracePt t="47008" x="6813550" y="3973513"/>
          <p14:tracePt t="47025" x="6848475" y="3946525"/>
          <p14:tracePt t="47042" x="6894513" y="3938588"/>
          <p14:tracePt t="47042" x="6902450" y="3929063"/>
          <p14:tracePt t="47059" x="6946900" y="3894138"/>
          <p14:tracePt t="47074" x="6973888" y="3884613"/>
          <p14:tracePt t="47091" x="7000875" y="3875088"/>
          <p14:tracePt t="47107" x="7037388" y="3848100"/>
          <p14:tracePt t="47124" x="7054850" y="3848100"/>
          <p14:tracePt t="47141" x="7072313" y="3822700"/>
          <p14:tracePt t="47159" x="7099300" y="3795713"/>
          <p14:tracePt t="47174" x="7108825" y="3786188"/>
          <p14:tracePt t="47191" x="7126288" y="3776663"/>
          <p14:tracePt t="47394" x="7116763" y="3776663"/>
          <p14:tracePt t="47403" x="7099300" y="3776663"/>
          <p14:tracePt t="47412" x="7089775" y="3776663"/>
          <p14:tracePt t="47413" x="7062788" y="3776663"/>
          <p14:tracePt t="47424" x="7045325" y="3776663"/>
          <p14:tracePt t="47440" x="7018338" y="3776663"/>
          <p14:tracePt t="47457" x="7000875" y="3776663"/>
          <p14:tracePt t="47474" x="6946900" y="3776663"/>
          <p14:tracePt t="47491" x="6902450" y="3776663"/>
          <p14:tracePt t="47508" x="6848475" y="3776663"/>
          <p14:tracePt t="47524" x="6796088" y="3776663"/>
          <p14:tracePt t="47540" x="6688138" y="3803650"/>
          <p14:tracePt t="47557" x="6616700" y="3822700"/>
          <p14:tracePt t="47573" x="6562725" y="3840163"/>
          <p14:tracePt t="47590" x="6510338" y="3867150"/>
          <p14:tracePt t="47607" x="6419850" y="3902075"/>
          <p14:tracePt t="47624" x="6367463" y="3938588"/>
          <p14:tracePt t="47640" x="6276975" y="3965575"/>
          <p14:tracePt t="47658" x="6188075" y="4010025"/>
          <p14:tracePt t="47673" x="6089650" y="4062413"/>
          <p14:tracePt t="47692" x="5946775" y="4116388"/>
          <p14:tracePt t="47707" x="5840413" y="4160838"/>
          <p14:tracePt t="47724" x="5670550" y="4205288"/>
          <p14:tracePt t="47740" x="5483225" y="4268788"/>
          <p14:tracePt t="47757" x="5322888" y="4330700"/>
          <p14:tracePt t="47775" x="5224463" y="4357688"/>
          <p14:tracePt t="47790" x="5133975" y="4394200"/>
          <p14:tracePt t="47807" x="5045075" y="4402138"/>
          <p14:tracePt t="47823" x="4946650" y="4456113"/>
          <p14:tracePt t="47840" x="4822825" y="4500563"/>
          <p14:tracePt t="47857" x="4616450" y="4581525"/>
          <p14:tracePt t="47873" x="4446588" y="4660900"/>
          <p14:tracePt t="47891" x="4187825" y="4768850"/>
          <p14:tracePt t="47908" x="4089400" y="4776788"/>
          <p14:tracePt t="47923" x="4027488" y="4803775"/>
          <p14:tracePt t="47940" x="3956050" y="4840288"/>
          <p14:tracePt t="47956" x="3857625" y="4857750"/>
          <p14:tracePt t="47974" x="3768725" y="4911725"/>
          <p14:tracePt t="47989" x="3660775" y="4983163"/>
          <p14:tracePt t="48007" x="3554413" y="5018088"/>
          <p14:tracePt t="48023" x="3455988" y="5054600"/>
          <p14:tracePt t="48040" x="3375025" y="5099050"/>
          <p14:tracePt t="48056" x="3276600" y="5143500"/>
          <p14:tracePt t="48073" x="3224213" y="5143500"/>
          <p14:tracePt t="48089" x="3143250" y="5180013"/>
          <p14:tracePt t="48107" x="3081338" y="5205413"/>
          <p14:tracePt t="48123" x="2982913" y="5241925"/>
          <p14:tracePt t="48140" x="2894013" y="5268913"/>
          <p14:tracePt t="48157" x="2822575" y="5286375"/>
          <p14:tracePt t="48174" x="2768600" y="5303838"/>
          <p14:tracePt t="48189" x="2714625" y="5322888"/>
          <p14:tracePt t="48206" x="2625725" y="5348288"/>
          <p14:tracePt t="48223" x="2562225" y="5367338"/>
          <p14:tracePt t="48240" x="2509838" y="5384800"/>
          <p14:tracePt t="48256" x="2482850" y="5394325"/>
          <p14:tracePt t="48273" x="2438400" y="5411788"/>
          <p14:tracePt t="48289" x="2393950" y="5419725"/>
          <p14:tracePt t="48306" x="2374900" y="5419725"/>
          <p14:tracePt t="48322" x="2366963" y="5429250"/>
          <p14:tracePt t="48362" x="2357438" y="5438775"/>
          <p14:tracePt t="48507" x="2384425" y="5438775"/>
          <p14:tracePt t="48528" x="2401888" y="5438775"/>
          <p14:tracePt t="48530" x="2446338" y="5419725"/>
          <p14:tracePt t="48539" x="2465388" y="5419725"/>
          <p14:tracePt t="48555" x="2500313" y="5411788"/>
          <p14:tracePt t="48573" x="2527300" y="5402263"/>
          <p14:tracePt t="48589" x="2544763" y="5394325"/>
          <p14:tracePt t="48606" x="2581275" y="5384800"/>
          <p14:tracePt t="48622" x="2616200" y="5375275"/>
          <p14:tracePt t="48639" x="2679700" y="5357813"/>
          <p14:tracePt t="48656" x="2705100" y="5357813"/>
          <p14:tracePt t="48672" x="2741613" y="5340350"/>
          <p14:tracePt t="48689" x="2803525" y="5322888"/>
          <p14:tracePt t="48706" x="2874963" y="5313363"/>
          <p14:tracePt t="48706" x="2894013" y="5303838"/>
          <p14:tracePt t="48722" x="2982913" y="5268913"/>
          <p14:tracePt t="48740" x="3036888" y="5251450"/>
          <p14:tracePt t="48756" x="3062288" y="5241925"/>
          <p14:tracePt t="48773" x="3108325" y="5224463"/>
          <p14:tracePt t="48789" x="3170238" y="5214938"/>
          <p14:tracePt t="48806" x="3205163" y="5197475"/>
          <p14:tracePt t="48822" x="3259138" y="5187950"/>
          <p14:tracePt t="48839" x="3313113" y="5160963"/>
          <p14:tracePt t="48855" x="3402013" y="5126038"/>
          <p14:tracePt t="48872" x="3581400" y="5081588"/>
          <p14:tracePt t="48888" x="3741738" y="5054600"/>
          <p14:tracePt t="48906" x="3884613" y="5010150"/>
          <p14:tracePt t="48922" x="4054475" y="4956175"/>
          <p14:tracePt t="48939" x="4152900" y="4929188"/>
          <p14:tracePt t="48955" x="4214813" y="4919663"/>
          <p14:tracePt t="48971" x="4268788" y="4902200"/>
          <p14:tracePt t="48988" x="4340225" y="4894263"/>
          <p14:tracePt t="49006" x="4419600" y="4867275"/>
          <p14:tracePt t="49022" x="4510088" y="4840288"/>
          <p14:tracePt t="49039" x="4581525" y="4813300"/>
          <p14:tracePt t="49055" x="4643438" y="4803775"/>
          <p14:tracePt t="49072" x="4768850" y="4768850"/>
          <p14:tracePt t="49088" x="4884738" y="4741863"/>
          <p14:tracePt t="49105" x="4965700" y="4705350"/>
          <p14:tracePt t="49122" x="5072063" y="4679950"/>
          <p14:tracePt t="49139" x="5143500" y="4643438"/>
          <p14:tracePt t="49155" x="5259388" y="4616450"/>
          <p14:tracePt t="49171" x="5330825" y="4581525"/>
          <p14:tracePt t="49187" x="5402263" y="4554538"/>
          <p14:tracePt t="49204" x="5446713" y="4518025"/>
          <p14:tracePt t="49222" x="5491163" y="4510088"/>
          <p14:tracePt t="49238" x="5537200" y="4500563"/>
          <p14:tracePt t="49255" x="5589588" y="4473575"/>
          <p14:tracePt t="49271" x="5626100" y="4456113"/>
          <p14:tracePt t="49287" x="5705475" y="4419600"/>
          <p14:tracePt t="49305" x="5751513" y="4402138"/>
          <p14:tracePt t="49321" x="5822950" y="4367213"/>
          <p14:tracePt t="49339" x="5875338" y="4340225"/>
          <p14:tracePt t="49355" x="5946775" y="4295775"/>
          <p14:tracePt t="49372" x="6054725" y="4224338"/>
          <p14:tracePt t="49387" x="6161088" y="4170363"/>
          <p14:tracePt t="49404" x="6197600" y="4152900"/>
          <p14:tracePt t="49421" x="6269038" y="4116388"/>
          <p14:tracePt t="49438" x="6313488" y="4098925"/>
          <p14:tracePt t="49454" x="6402388" y="4044950"/>
          <p14:tracePt t="49471" x="6456363" y="4037013"/>
          <p14:tracePt t="49488" x="6527800" y="4000500"/>
          <p14:tracePt t="49505" x="6572250" y="3973513"/>
          <p14:tracePt t="49521" x="6599238" y="3965575"/>
          <p14:tracePt t="49538" x="6626225" y="3956050"/>
          <p14:tracePt t="49554" x="6661150" y="3938588"/>
          <p14:tracePt t="49572" x="6680200" y="3929063"/>
          <p14:tracePt t="49588" x="6724650" y="3919538"/>
          <p14:tracePt t="49604" x="6742113" y="3911600"/>
          <p14:tracePt t="49621" x="6759575" y="3902075"/>
          <p14:tracePt t="49637" x="6769100" y="3894138"/>
          <p14:tracePt t="49654" x="6823075" y="3884613"/>
          <p14:tracePt t="49670" x="6858000" y="3867150"/>
          <p14:tracePt t="49687" x="6902450" y="3848100"/>
          <p14:tracePt t="49704" x="6946900" y="3822700"/>
          <p14:tracePt t="49721" x="7027863" y="3786188"/>
          <p14:tracePt t="49738" x="7054850" y="3776663"/>
          <p14:tracePt t="49779" x="7081838" y="3776663"/>
          <p14:tracePt t="49819" x="7099300" y="3768725"/>
          <p14:tracePt t="49939" x="7089775" y="3768725"/>
          <p14:tracePt t="49954" x="7081838" y="3768725"/>
          <p14:tracePt t="49955" x="7054850" y="3768725"/>
          <p14:tracePt t="49971" x="7010400" y="3776663"/>
          <p14:tracePt t="49987" x="6956425" y="3786188"/>
          <p14:tracePt t="50003" x="6884988" y="3803650"/>
          <p14:tracePt t="50021" x="6813550" y="3840163"/>
          <p14:tracePt t="50036" x="6759575" y="3848100"/>
          <p14:tracePt t="50054" x="6661150" y="3875088"/>
          <p14:tracePt t="50070" x="6599238" y="3902075"/>
          <p14:tracePt t="50087" x="6537325" y="3919538"/>
          <p14:tracePt t="50104" x="6473825" y="3973513"/>
          <p14:tracePt t="50120" x="6411913" y="3990975"/>
          <p14:tracePt t="50137" x="6357938" y="4017963"/>
          <p14:tracePt t="50154" x="6340475" y="4027488"/>
          <p14:tracePt t="50170" x="6251575" y="4071938"/>
          <p14:tracePt t="50187" x="6180138" y="4098925"/>
          <p14:tracePt t="50203" x="6081713" y="4133850"/>
          <p14:tracePt t="50221" x="5894388" y="4179888"/>
          <p14:tracePt t="50237" x="5705475" y="4241800"/>
          <p14:tracePt t="50253" x="5500688" y="4303713"/>
          <p14:tracePt t="50269" x="5295900" y="4367213"/>
          <p14:tracePt t="50287" x="5160963" y="4394200"/>
          <p14:tracePt t="50303" x="4991100" y="4456113"/>
          <p14:tracePt t="50320" x="4857750" y="4483100"/>
          <p14:tracePt t="50337" x="4768850" y="4518025"/>
          <p14:tracePt t="50353" x="4643438" y="4562475"/>
          <p14:tracePt t="50370" x="4465638" y="4643438"/>
          <p14:tracePt t="50387" x="4357688" y="4687888"/>
          <p14:tracePt t="50403" x="4241800" y="4741863"/>
          <p14:tracePt t="50420" x="4133850" y="4776788"/>
          <p14:tracePt t="50437" x="3973513" y="4840288"/>
          <p14:tracePt t="50454" x="3759200" y="4938713"/>
          <p14:tracePt t="50469" x="3598863" y="5010150"/>
          <p14:tracePt t="50487" x="3384550" y="5089525"/>
          <p14:tracePt t="50503" x="3179763" y="5187950"/>
          <p14:tracePt t="50520" x="3017838" y="5214938"/>
          <p14:tracePt t="50536" x="2946400" y="5259388"/>
          <p14:tracePt t="50553" x="2884488" y="5268913"/>
          <p14:tracePt t="50569" x="2776538" y="5313363"/>
          <p14:tracePt t="50586" x="2679700" y="5367338"/>
          <p14:tracePt t="50603" x="2571750" y="5394325"/>
          <p14:tracePt t="50620" x="2428875" y="5438775"/>
          <p14:tracePt t="50636" x="2347913" y="5446713"/>
          <p14:tracePt t="50653" x="2295525" y="5456238"/>
          <p14:tracePt t="50669" x="2268538" y="5465763"/>
          <p14:tracePt t="50686" x="2251075" y="5483225"/>
          <p14:tracePt t="50702" x="2241550" y="5491163"/>
          <p14:tracePt t="50819" x="2276475" y="5491163"/>
          <p14:tracePt t="50827" x="2286000" y="5491163"/>
          <p14:tracePt t="50834" x="2322513" y="5473700"/>
          <p14:tracePt t="50843" x="2357438" y="5465763"/>
          <p14:tracePt t="50853" x="2446338" y="5429250"/>
          <p14:tracePt t="50869" x="2517775" y="5384800"/>
          <p14:tracePt t="50886" x="2571750" y="5357813"/>
          <p14:tracePt t="50903" x="2652713" y="5322888"/>
          <p14:tracePt t="50920" x="2751138" y="5295900"/>
          <p14:tracePt t="50935" x="2840038" y="5241925"/>
          <p14:tracePt t="50952" x="2965450" y="5187950"/>
          <p14:tracePt t="50968" x="3017838" y="5180013"/>
          <p14:tracePt t="50968" x="3071813" y="5153025"/>
          <p14:tracePt t="50986" x="3108325" y="5133975"/>
          <p14:tracePt t="51002" x="3179763" y="5108575"/>
          <p14:tracePt t="51018" x="3330575" y="5054600"/>
          <p14:tracePt t="51035" x="3554413" y="4983163"/>
          <p14:tracePt t="51052" x="3714750" y="4938713"/>
          <p14:tracePt t="51069" x="3840163" y="4884738"/>
          <p14:tracePt t="51086" x="3938588" y="4830763"/>
          <p14:tracePt t="51102" x="3990975" y="4830763"/>
          <p14:tracePt t="51119" x="4037013" y="4813300"/>
          <p14:tracePt t="51135" x="4125913" y="4776788"/>
          <p14:tracePt t="51153" x="4179888" y="4768850"/>
          <p14:tracePt t="51169" x="4268788" y="4741863"/>
          <p14:tracePt t="51186" x="4348163" y="4705350"/>
          <p14:tracePt t="51202" x="4537075" y="4652963"/>
          <p14:tracePt t="51219" x="4643438" y="4608513"/>
          <p14:tracePt t="51235" x="4732338" y="4572000"/>
          <p14:tracePt t="51251" x="4786313" y="4562475"/>
          <p14:tracePt t="51268" x="4848225" y="4527550"/>
          <p14:tracePt t="51286" x="4919663" y="4500563"/>
          <p14:tracePt t="51302" x="5037138" y="4465638"/>
          <p14:tracePt t="51319" x="5180013" y="4438650"/>
          <p14:tracePt t="51335" x="5268913" y="4402138"/>
          <p14:tracePt t="51351" x="5367338" y="4375150"/>
          <p14:tracePt t="51368" x="5438775" y="4357688"/>
          <p14:tracePt t="51386" x="5491163" y="4340225"/>
          <p14:tracePt t="51402" x="5616575" y="4313238"/>
          <p14:tracePt t="51419" x="5715000" y="4268788"/>
          <p14:tracePt t="51435" x="5803900" y="4241800"/>
          <p14:tracePt t="51452" x="5884863" y="4197350"/>
          <p14:tracePt t="51468" x="5983288" y="4170363"/>
          <p14:tracePt t="51485" x="6072188" y="4125913"/>
          <p14:tracePt t="51501" x="6215063" y="4081463"/>
          <p14:tracePt t="51518" x="6296025" y="4062413"/>
          <p14:tracePt t="51535" x="6367463" y="4044950"/>
          <p14:tracePt t="51551" x="6419850" y="4017963"/>
          <p14:tracePt t="51568" x="6446838" y="4010025"/>
          <p14:tracePt t="51584" x="6491288" y="4010025"/>
          <p14:tracePt t="51601" x="6562725" y="3965575"/>
          <p14:tracePt t="51619" x="6589713" y="3956050"/>
          <p14:tracePt t="51634" x="6643688" y="3938588"/>
          <p14:tracePt t="51652" x="6653213" y="3938588"/>
          <p14:tracePt t="51667" x="6697663" y="3919538"/>
          <p14:tracePt t="51685" x="6705600" y="3911600"/>
          <p14:tracePt t="51701" x="6742113" y="3902075"/>
          <p14:tracePt t="51718" x="6769100" y="3894138"/>
          <p14:tracePt t="51735" x="6804025" y="3867150"/>
          <p14:tracePt t="51751" x="6823075" y="3857625"/>
          <p14:tracePt t="51768" x="6840538" y="3840163"/>
          <p14:tracePt t="51784" x="6848475" y="3840163"/>
          <p14:tracePt t="51801" x="6875463" y="3822700"/>
          <p14:tracePt t="51818" x="6911975" y="3803650"/>
          <p14:tracePt t="51835" x="6929438" y="3803650"/>
          <p14:tracePt t="51851" x="6938963" y="3795713"/>
          <p14:tracePt t="52107" x="6911975" y="3795713"/>
          <p14:tracePt t="52114" x="6867525" y="3795713"/>
          <p14:tracePt t="52122" x="6831013" y="3795713"/>
          <p14:tracePt t="52129" x="6813550" y="3795713"/>
          <p14:tracePt t="52134" x="6732588" y="3830638"/>
          <p14:tracePt t="52151" x="6680200" y="3840163"/>
          <p14:tracePt t="52167" x="6608763" y="3875088"/>
          <p14:tracePt t="52183" x="6554788" y="3902075"/>
          <p14:tracePt t="52200" x="6465888" y="3929063"/>
          <p14:tracePt t="52217" x="6419850" y="3956050"/>
          <p14:tracePt t="52217" x="6384925" y="3973513"/>
          <p14:tracePt t="52235" x="6340475" y="4000500"/>
          <p14:tracePt t="52250" x="6269038" y="4027488"/>
          <p14:tracePt t="52267" x="6170613" y="4062413"/>
          <p14:tracePt t="52284" x="6116638" y="4081463"/>
          <p14:tracePt t="52301" x="6045200" y="4133850"/>
          <p14:tracePt t="52317" x="6000750" y="4143375"/>
          <p14:tracePt t="52333" x="5919788" y="4179888"/>
          <p14:tracePt t="52350" x="5680075" y="4259263"/>
          <p14:tracePt t="52368" x="5367338" y="4384675"/>
          <p14:tracePt t="52383" x="5072063" y="4518025"/>
          <p14:tracePt t="52400" x="4741863" y="4643438"/>
          <p14:tracePt t="52417" x="4491038" y="4776788"/>
          <p14:tracePt t="52434" x="4330700" y="4803775"/>
          <p14:tracePt t="52451" x="4268788" y="4840288"/>
          <p14:tracePt t="52468" x="4241800" y="4848225"/>
          <p14:tracePt t="52484" x="4133850" y="4911725"/>
          <p14:tracePt t="52500" x="3983038" y="4991100"/>
          <p14:tracePt t="52517" x="3830638" y="5062538"/>
          <p14:tracePt t="52534" x="3705225" y="5108575"/>
          <p14:tracePt t="52550" x="3652838" y="5116513"/>
          <p14:tracePt t="52566" x="3625850" y="5116513"/>
          <p14:tracePt t="52583" x="3589338" y="5126038"/>
          <p14:tracePt t="52600" x="3509963" y="5170488"/>
          <p14:tracePt t="52616" x="3402013" y="5205413"/>
          <p14:tracePt t="52634" x="3276600" y="5241925"/>
          <p14:tracePt t="52634" x="3205163" y="5259388"/>
          <p14:tracePt t="52650" x="3081338" y="5295900"/>
          <p14:tracePt t="52667" x="2982913" y="5322888"/>
          <p14:tracePt t="52683" x="2911475" y="5357813"/>
          <p14:tracePt t="52700" x="2857500" y="5384800"/>
          <p14:tracePt t="52716" x="2786063" y="5419725"/>
          <p14:tracePt t="52734" x="2741613" y="5429250"/>
          <p14:tracePt t="52749" x="2732088" y="5438775"/>
          <p14:tracePt t="52907" x="2732088" y="5446713"/>
          <p14:tracePt t="52910" x="2741613" y="5446713"/>
          <p14:tracePt t="52938" x="2751138" y="5446713"/>
          <p14:tracePt t="52987" x="2759075" y="5446713"/>
          <p14:tracePt t="52994" x="2768600" y="5438775"/>
          <p14:tracePt t="53179" x="2768600" y="5429250"/>
          <p14:tracePt t="53218" x="2759075" y="5429250"/>
          <p14:tracePt t="53234" x="2751138" y="5429250"/>
          <p14:tracePt t="53250" x="2741613" y="5429250"/>
          <p14:tracePt t="53290" x="2724150" y="5429250"/>
          <p14:tracePt t="53330" x="2714625" y="5429250"/>
          <p14:tracePt t="53338" x="2697163" y="5438775"/>
          <p14:tracePt t="53354" x="2670175" y="5438775"/>
          <p14:tracePt t="53371" x="2660650" y="5446713"/>
          <p14:tracePt t="53382" x="2652713" y="5446713"/>
          <p14:tracePt t="53382" x="2643188" y="5446713"/>
          <p14:tracePt t="53399" x="2625725" y="5446713"/>
          <p14:tracePt t="53435" x="2616200" y="5446713"/>
          <p14:tracePt t="53449" x="2608263" y="5446713"/>
          <p14:tracePt t="53450" x="2598738" y="5446713"/>
          <p14:tracePt t="53506" x="2581275" y="5446713"/>
          <p14:tracePt t="53538" x="2571750" y="5446713"/>
          <p14:tracePt t="53602" x="2562225" y="5446713"/>
          <p14:tracePt t="53674" x="2554288" y="5446713"/>
          <p14:tracePt t="53691" x="2544763" y="5446713"/>
          <p14:tracePt t="53707" x="2544763" y="5438775"/>
          <p14:tracePt t="53714" x="2544763" y="5429250"/>
          <p14:tracePt t="53744" x="2544763" y="5419725"/>
          <p14:tracePt t="53779" x="2554288" y="5402263"/>
          <p14:tracePt t="53810" x="2571750" y="5375275"/>
          <p14:tracePt t="53827" x="2589213" y="5367338"/>
          <p14:tracePt t="53843" x="2608263" y="5367338"/>
          <p14:tracePt t="53850" x="2616200" y="5367338"/>
          <p14:tracePt t="53882" x="2625725" y="5367338"/>
          <p14:tracePt t="53890" x="2633663" y="5357813"/>
          <p14:tracePt t="53899" x="2652713" y="5357813"/>
          <p14:tracePt t="53906" x="2660650" y="5357813"/>
          <p14:tracePt t="53914" x="2705100" y="5348288"/>
          <p14:tracePt t="53931" x="2732088" y="5330825"/>
          <p14:tracePt t="53949" x="2751138" y="5330825"/>
          <p14:tracePt t="53964" x="2786063" y="5313363"/>
          <p14:tracePt t="53982" x="2822575" y="5303838"/>
          <p14:tracePt t="53998" x="2867025" y="5295900"/>
          <p14:tracePt t="54015" x="2894013" y="5276850"/>
          <p14:tracePt t="54031" x="2919413" y="5268913"/>
          <p14:tracePt t="54048" x="2965450" y="5259388"/>
          <p14:tracePt t="54064" x="2982913" y="5241925"/>
          <p14:tracePt t="54081" x="3027363" y="5224463"/>
          <p14:tracePt t="54098" x="3081338" y="5205413"/>
          <p14:tracePt t="54098" x="3089275" y="5205413"/>
          <p14:tracePt t="54115" x="3152775" y="5197475"/>
          <p14:tracePt t="54131" x="3205163" y="5160963"/>
          <p14:tracePt t="54148" x="3276600" y="5143500"/>
          <p14:tracePt t="54164" x="3367088" y="5108575"/>
          <p14:tracePt t="54182" x="3402013" y="5089525"/>
          <p14:tracePt t="54197" x="3490913" y="5054600"/>
          <p14:tracePt t="54215" x="3589338" y="5045075"/>
          <p14:tracePt t="54231" x="3687763" y="5018088"/>
          <p14:tracePt t="54248" x="3741738" y="5010150"/>
          <p14:tracePt t="54264" x="3776663" y="4983163"/>
          <p14:tracePt t="54281" x="3813175" y="4973638"/>
          <p14:tracePt t="54298" x="3830638" y="4965700"/>
          <p14:tracePt t="54315" x="3884613" y="4946650"/>
          <p14:tracePt t="54331" x="3929063" y="4929188"/>
          <p14:tracePt t="54348" x="3983038" y="4911725"/>
          <p14:tracePt t="54364" x="4027488" y="4894263"/>
          <p14:tracePt t="54381" x="4098925" y="4867275"/>
          <p14:tracePt t="54397" x="4152900" y="4830763"/>
          <p14:tracePt t="54415" x="4224338" y="4803775"/>
          <p14:tracePt t="54431" x="4313238" y="4768850"/>
          <p14:tracePt t="54448" x="4340225" y="4751388"/>
          <p14:tracePt t="54464" x="4384675" y="4741863"/>
          <p14:tracePt t="54481" x="4402138" y="4732338"/>
          <p14:tracePt t="54497" x="4411663" y="4724400"/>
          <p14:tracePt t="54497" x="4419600" y="4724400"/>
          <p14:tracePt t="54530" x="4429125" y="4724400"/>
          <p14:tracePt t="54531" x="4446588" y="4714875"/>
          <p14:tracePt t="54548" x="4473575" y="4705350"/>
          <p14:tracePt t="54563" x="4510088" y="4697413"/>
          <p14:tracePt t="54581" x="4518025" y="4697413"/>
          <p14:tracePt t="54597" x="4545013" y="4670425"/>
          <p14:tracePt t="54615" x="4562475" y="4660900"/>
          <p14:tracePt t="54631" x="4581525" y="4652963"/>
          <p14:tracePt t="54666" x="4608513" y="4643438"/>
          <p14:tracePt t="54670" x="4643438" y="4616450"/>
          <p14:tracePt t="54706" x="4652963" y="4608513"/>
          <p14:tracePt t="54714" x="4660900" y="4608513"/>
          <p14:tracePt t="54730" x="4670425" y="4598988"/>
          <p14:tracePt t="54778" x="4687888" y="4589463"/>
          <p14:tracePt t="54794" x="4697413" y="4581525"/>
          <p14:tracePt t="54842" x="4714875" y="4562475"/>
          <p14:tracePt t="55555" x="4687888" y="4562475"/>
          <p14:tracePt t="55562" x="4670425" y="4562475"/>
          <p14:tracePt t="55579" x="4616450" y="4562475"/>
          <p14:tracePt t="55580" x="4545013" y="4562475"/>
          <p14:tracePt t="55596" x="4465638" y="4562475"/>
          <p14:tracePt t="55612" x="4402138" y="4562475"/>
          <p14:tracePt t="55629" x="4340225" y="4562475"/>
          <p14:tracePt t="55646" x="4259263" y="4562475"/>
          <p14:tracePt t="55663" x="4170363" y="4562475"/>
          <p14:tracePt t="55679" x="4116388" y="4562475"/>
          <p14:tracePt t="55696" x="4089400" y="4562475"/>
          <p14:tracePt t="55712" x="4044950" y="4562475"/>
          <p14:tracePt t="55729" x="4010025" y="4562475"/>
          <p14:tracePt t="55745" x="3965575" y="4562475"/>
          <p14:tracePt t="55745" x="3946525" y="4562475"/>
          <p14:tracePt t="55763" x="3911600" y="4562475"/>
          <p14:tracePt t="55779" x="3867150" y="4562475"/>
          <p14:tracePt t="55795" x="3840163" y="4562475"/>
          <p14:tracePt t="55812" x="3768725" y="4562475"/>
          <p14:tracePt t="55829" x="3670300" y="4562475"/>
          <p14:tracePt t="55845" x="3589338" y="4562475"/>
          <p14:tracePt t="55862" x="3509963" y="4562475"/>
          <p14:tracePt t="55878" x="3438525" y="4562475"/>
          <p14:tracePt t="55895" x="3340100" y="4562475"/>
          <p14:tracePt t="55912" x="3259138" y="4562475"/>
          <p14:tracePt t="55929" x="3205163" y="4562475"/>
          <p14:tracePt t="55945" x="3133725" y="4562475"/>
          <p14:tracePt t="55962" x="3044825" y="4562475"/>
          <p14:tracePt t="55979" x="3000375" y="4562475"/>
          <p14:tracePt t="55996" x="2982913" y="4562475"/>
          <p14:tracePt t="56012" x="2946400" y="4562475"/>
          <p14:tracePt t="56028" x="2894013" y="4562475"/>
          <p14:tracePt t="56044" x="2822575" y="4562475"/>
          <p14:tracePt t="56062" x="2759075" y="4562475"/>
          <p14:tracePt t="56079" x="2724150" y="4562475"/>
          <p14:tracePt t="56095" x="2687638" y="4562475"/>
          <p14:tracePt t="56111" x="2660650" y="4562475"/>
          <p14:tracePt t="56128" x="2598738" y="4562475"/>
          <p14:tracePt t="56145" x="2544763" y="4562475"/>
          <p14:tracePt t="56145" x="2500313" y="4562475"/>
          <p14:tracePt t="56163" x="2465388" y="4562475"/>
          <p14:tracePt t="56178" x="2438400" y="4562475"/>
          <p14:tracePt t="56196" x="2411413" y="4562475"/>
          <p14:tracePt t="56211" x="2393950" y="4562475"/>
          <p14:tracePt t="56229" x="2339975" y="4562475"/>
          <p14:tracePt t="56245" x="2295525" y="4562475"/>
          <p14:tracePt t="56262" x="2251075" y="4562475"/>
          <p14:tracePt t="56278" x="2232025" y="4562475"/>
          <p14:tracePt t="56323" x="2214563" y="4562475"/>
          <p14:tracePt t="56362" x="2205038" y="4562475"/>
          <p14:tracePt t="56370" x="2197100" y="4562475"/>
          <p14:tracePt t="56384" x="2187575" y="4562475"/>
          <p14:tracePt t="56402" x="2160588" y="4562475"/>
          <p14:tracePt t="56507" x="2187575" y="4572000"/>
          <p14:tracePt t="56514" x="2259013" y="4572000"/>
          <p14:tracePt t="56519" x="2276475" y="4572000"/>
          <p14:tracePt t="56527" x="2347913" y="4589463"/>
          <p14:tracePt t="56544" x="2455863" y="4598988"/>
          <p14:tracePt t="56561" x="2571750" y="4625975"/>
          <p14:tracePt t="56577" x="2813050" y="4625975"/>
          <p14:tracePt t="56594" x="2928938" y="4625975"/>
          <p14:tracePt t="56610" x="3027363" y="4625975"/>
          <p14:tracePt t="56627" x="3108325" y="4625975"/>
          <p14:tracePt t="56644" x="3205163" y="4625975"/>
          <p14:tracePt t="56662" x="3268663" y="4625975"/>
          <p14:tracePt t="56678" x="3357563" y="4625975"/>
          <p14:tracePt t="56695" x="3455988" y="4625975"/>
          <p14:tracePt t="56711" x="3517900" y="4625975"/>
          <p14:tracePt t="56728" x="3616325" y="4625975"/>
          <p14:tracePt t="56744" x="3687763" y="4625975"/>
          <p14:tracePt t="56761" x="3741738" y="4625975"/>
          <p14:tracePt t="56777" x="3786188" y="4625975"/>
          <p14:tracePt t="56777" x="3803650" y="4625975"/>
          <p14:tracePt t="56795" x="3875088" y="4616450"/>
          <p14:tracePt t="56811" x="3973513" y="4616450"/>
          <p14:tracePt t="56827" x="4037013" y="4598988"/>
          <p14:tracePt t="56843" x="4081463" y="4598988"/>
          <p14:tracePt t="56860" x="4116388" y="4581525"/>
          <p14:tracePt t="56877" x="4143375" y="4581525"/>
          <p14:tracePt t="56894" x="4197350" y="4581525"/>
          <p14:tracePt t="56911" x="4251325" y="4572000"/>
          <p14:tracePt t="56928" x="4348163" y="4554538"/>
          <p14:tracePt t="56943" x="4419600" y="4518025"/>
          <p14:tracePt t="56961" x="4465638" y="4510088"/>
          <p14:tracePt t="56977" x="4483100" y="4500563"/>
          <p14:tracePt t="57018" x="4491038" y="4500563"/>
          <p14:tracePt t="57026" x="4510088" y="4500563"/>
          <p14:tracePt t="57042" x="4518025" y="4500563"/>
          <p14:tracePt t="57048" x="4527550" y="4500563"/>
          <p14:tracePt t="57060" x="4537075" y="4500563"/>
          <p14:tracePt t="57106" x="4572000" y="4491038"/>
          <p14:tracePt t="57154" x="4581525" y="4491038"/>
          <p14:tracePt t="57170" x="4589463" y="4491038"/>
          <p14:tracePt t="57602" x="4598988" y="4491038"/>
          <p14:tracePt t="57618" x="4598988" y="4500563"/>
          <p14:tracePt t="57658" x="4598988" y="4510088"/>
          <p14:tracePt t="57763" x="4598988" y="4518025"/>
          <p14:tracePt t="57802" x="4598988" y="4527550"/>
          <p14:tracePt t="57842" x="4598988" y="4537075"/>
          <p14:tracePt t="57850" x="4598988" y="4545013"/>
          <p14:tracePt t="59114" x="4598988" y="4554538"/>
          <p14:tracePt t="59122" x="4589463" y="4562475"/>
          <p14:tracePt t="59127" x="4554538" y="4572000"/>
          <p14:tracePt t="59141" x="4518025" y="4598988"/>
          <p14:tracePt t="59157" x="4510088" y="4608513"/>
          <p14:tracePt t="59173" x="4473575" y="4616450"/>
          <p14:tracePt t="59190" x="4429125" y="4616450"/>
          <p14:tracePt t="59207" x="4375150" y="4633913"/>
          <p14:tracePt t="59223" x="4303713" y="4670425"/>
          <p14:tracePt t="59240" x="4232275" y="4687888"/>
          <p14:tracePt t="59257" x="4160838" y="4724400"/>
          <p14:tracePt t="59273" x="4071938" y="4732338"/>
          <p14:tracePt t="59292" x="4054475" y="4741863"/>
          <p14:tracePt t="59307" x="4010025" y="4759325"/>
          <p14:tracePt t="59323" x="3973513" y="4759325"/>
          <p14:tracePt t="59340" x="3956050" y="4776788"/>
          <p14:tracePt t="59357" x="3919538" y="4786313"/>
          <p14:tracePt t="59373" x="3867150" y="4795838"/>
          <p14:tracePt t="59390" x="3840163" y="4803775"/>
          <p14:tracePt t="59407" x="3803650" y="4803775"/>
          <p14:tracePt t="59423" x="3776663" y="4822825"/>
          <p14:tracePt t="59440" x="3751263" y="4840288"/>
          <p14:tracePt t="59457" x="3714750" y="4848225"/>
          <p14:tracePt t="59474" x="3616325" y="4894263"/>
          <p14:tracePt t="59491" x="3562350" y="4894263"/>
          <p14:tracePt t="59506" x="3500438" y="4911725"/>
          <p14:tracePt t="59524" x="3446463" y="4919663"/>
          <p14:tracePt t="59540" x="3411538" y="4919663"/>
          <p14:tracePt t="59557" x="3375025" y="4956175"/>
          <p14:tracePt t="59573" x="3348038" y="4965700"/>
          <p14:tracePt t="59589" x="3295650" y="5000625"/>
          <p14:tracePt t="59606" x="3276600" y="5010150"/>
          <p14:tracePt t="59623" x="3259138" y="5010150"/>
          <p14:tracePt t="59640" x="3251200" y="5018088"/>
          <p14:tracePt t="59657" x="3214688" y="5018088"/>
          <p14:tracePt t="59673" x="3205163" y="5018088"/>
          <p14:tracePt t="59690" x="3187700" y="5027613"/>
          <p14:tracePt t="59706" x="3125788" y="5062538"/>
          <p14:tracePt t="59723" x="3089275" y="5072063"/>
          <p14:tracePt t="59739" x="3054350" y="5081588"/>
          <p14:tracePt t="59756" x="3009900" y="5116513"/>
          <p14:tracePt t="59773" x="2955925" y="5126038"/>
          <p14:tracePt t="59790" x="2894013" y="5133975"/>
          <p14:tracePt t="59807" x="2857500" y="5160963"/>
          <p14:tracePt t="59823" x="2813050" y="5187950"/>
          <p14:tracePt t="59839" x="2786063" y="5187950"/>
          <p14:tracePt t="59856" x="2768600" y="5197475"/>
          <p14:tracePt t="59872" x="2724150" y="5205413"/>
          <p14:tracePt t="59890" x="2705100" y="5224463"/>
          <p14:tracePt t="60122" x="2697163" y="5214938"/>
          <p14:tracePt t="60130" x="2697163" y="5180013"/>
          <p14:tracePt t="60139" x="2697163" y="5160963"/>
          <p14:tracePt t="60155" x="2697163" y="5089525"/>
          <p14:tracePt t="60157" x="2697163" y="5010150"/>
          <p14:tracePt t="60172" x="2732088" y="4929188"/>
          <p14:tracePt t="60190" x="2768600" y="4857750"/>
          <p14:tracePt t="60205" x="2803525" y="4803775"/>
          <p14:tracePt t="60223" x="2830513" y="4714875"/>
          <p14:tracePt t="60239" x="2857500" y="4660900"/>
          <p14:tracePt t="60256" x="2867025" y="4589463"/>
          <p14:tracePt t="60272" x="2874963" y="4562475"/>
          <p14:tracePt t="60289" x="2901950" y="4500563"/>
          <p14:tracePt t="60305" x="2911475" y="4483100"/>
          <p14:tracePt t="60322" x="2938463" y="4429125"/>
          <p14:tracePt t="60338" x="3000375" y="4348163"/>
          <p14:tracePt t="60356" x="3044825" y="4276725"/>
          <p14:tracePt t="60372" x="3081338" y="4205288"/>
          <p14:tracePt t="60389" x="3089275" y="4187825"/>
          <p14:tracePt t="60405" x="3098800" y="4179888"/>
          <p14:tracePt t="60422" x="3108325" y="4152900"/>
          <p14:tracePt t="60458" x="3133725" y="4133850"/>
          <p14:tracePt t="60467" x="3187700" y="4081463"/>
          <p14:tracePt t="60474" x="3241675" y="4044950"/>
          <p14:tracePt t="60488" x="3251200" y="4037013"/>
          <p14:tracePt t="60611" x="3232150" y="4062413"/>
          <p14:tracePt t="60618" x="3197225" y="4098925"/>
          <p14:tracePt t="60627" x="3179763" y="4133850"/>
          <p14:tracePt t="60634" x="3170238" y="4179888"/>
          <p14:tracePt t="60643" x="3098800" y="4295775"/>
          <p14:tracePt t="60655" x="3044825" y="4394200"/>
          <p14:tracePt t="60672" x="2990850" y="4518025"/>
          <p14:tracePt t="60689" x="2965450" y="4589463"/>
          <p14:tracePt t="60705" x="2938463" y="4697413"/>
          <p14:tracePt t="60722" x="2901950" y="4830763"/>
          <p14:tracePt t="60738" x="2874963" y="4894263"/>
          <p14:tracePt t="60755" x="2840038" y="4983163"/>
          <p14:tracePt t="60771" x="2759075" y="5081588"/>
          <p14:tracePt t="60788" x="2697163" y="5153025"/>
          <p14:tracePt t="60805" x="2643188" y="5224463"/>
          <p14:tracePt t="60822" x="2608263" y="5295900"/>
          <p14:tracePt t="60838" x="2562225" y="5340350"/>
          <p14:tracePt t="60854" x="2536825" y="5357813"/>
          <p14:tracePt t="60872" x="2500313" y="5394325"/>
          <p14:tracePt t="60888" x="2419350" y="5446713"/>
          <p14:tracePt t="60904" x="2347913" y="5491163"/>
          <p14:tracePt t="60922" x="2268538" y="5554663"/>
          <p14:tracePt t="60938" x="2232025" y="5572125"/>
          <p14:tracePt t="60955" x="2187575" y="5599113"/>
          <p14:tracePt t="60971" x="2170113" y="5608638"/>
          <p14:tracePt t="60988" x="2143125" y="5616575"/>
          <p14:tracePt t="61005" x="2108200" y="5634038"/>
          <p14:tracePt t="61098" x="2089150" y="5634038"/>
          <p14:tracePt t="61106" x="2081213" y="5634038"/>
          <p14:tracePt t="61123" x="2071688" y="5634038"/>
          <p14:tracePt t="61138" x="2054225" y="5626100"/>
          <p14:tracePt t="61140" x="2027238" y="5572125"/>
          <p14:tracePt t="61155" x="2027238" y="5562600"/>
          <p14:tracePt t="61171" x="2027238" y="5527675"/>
          <p14:tracePt t="61187" x="2027238" y="5483225"/>
          <p14:tracePt t="61204" x="2027238" y="5438775"/>
          <p14:tracePt t="61221" x="2027238" y="5419725"/>
          <p14:tracePt t="61237" x="2027238" y="5411788"/>
          <p14:tracePt t="61255" x="2027238" y="5375275"/>
          <p14:tracePt t="61271" x="2036763" y="5367338"/>
          <p14:tracePt t="61315" x="2071688" y="5348288"/>
          <p14:tracePt t="61322" x="2081213" y="5348288"/>
          <p14:tracePt t="61330" x="2098675" y="5330825"/>
          <p14:tracePt t="61337" x="2125663" y="5322888"/>
          <p14:tracePt t="61354" x="2170113" y="5313363"/>
          <p14:tracePt t="61372" x="2187575" y="5313363"/>
          <p14:tracePt t="61388" x="2214563" y="5303838"/>
          <p14:tracePt t="61403" x="2232025" y="5303838"/>
          <p14:tracePt t="61421" x="2251075" y="5303838"/>
          <p14:tracePt t="61475" x="2276475" y="5303838"/>
          <p14:tracePt t="61482" x="2303463" y="5303838"/>
          <p14:tracePt t="61490" x="2312988" y="5303838"/>
          <p14:tracePt t="61498" x="2322513" y="5303838"/>
          <p14:tracePt t="61503" x="2366963" y="5303838"/>
          <p14:tracePt t="61520" x="2374900" y="5303838"/>
          <p14:tracePt t="61562" x="2384425" y="5303838"/>
          <p14:tracePt t="61564" x="2401888" y="5303838"/>
          <p14:tracePt t="61570" x="2419350" y="5303838"/>
          <p14:tracePt t="61587" x="2428875" y="5303838"/>
          <p14:tracePt t="61658" x="2446338" y="5303838"/>
          <p14:tracePt t="61698" x="2455863" y="5303838"/>
          <p14:tracePt t="61707" x="2482850" y="5303838"/>
          <p14:tracePt t="61726" x="2490788" y="5313363"/>
          <p14:tracePt t="61730" x="2500313" y="5322888"/>
          <p14:tracePt t="61737" x="2517775" y="5330825"/>
          <p14:tracePt t="61778" x="2517775" y="5340350"/>
          <p14:tracePt t="61786" x="2527300" y="5357813"/>
          <p14:tracePt t="61799" x="2527300" y="5367338"/>
          <p14:tracePt t="61803" x="2527300" y="5375275"/>
          <p14:tracePt t="61819" x="2527300" y="5384800"/>
          <p14:tracePt t="61836" x="2527300" y="5402263"/>
          <p14:tracePt t="61853" x="2527300" y="5411788"/>
          <p14:tracePt t="61870" x="2527300" y="5419725"/>
          <p14:tracePt t="61887" x="2527300" y="5465763"/>
          <p14:tracePt t="61903" x="2517775" y="5483225"/>
          <p14:tracePt t="61920" x="2509838" y="5491163"/>
          <p14:tracePt t="61937" x="2500313" y="5500688"/>
          <p14:tracePt t="61978" x="2500313" y="5510213"/>
          <p14:tracePt t="61986" x="2500313" y="5518150"/>
          <p14:tracePt t="61994" x="2490788" y="5527675"/>
          <p14:tracePt t="62002" x="2473325" y="5545138"/>
          <p14:tracePt t="62042" x="2455863" y="5554663"/>
          <p14:tracePt t="62050" x="2446338" y="5562600"/>
          <p14:tracePt t="62083" x="2438400" y="5572125"/>
          <p14:tracePt t="62099" x="2428875" y="5572125"/>
          <p14:tracePt t="62114" x="2419350" y="5572125"/>
          <p14:tracePt t="62122" x="2411413" y="5572125"/>
          <p14:tracePt t="62138" x="2384425" y="5572125"/>
          <p14:tracePt t="62147" x="2374900" y="5572125"/>
          <p14:tracePt t="62153" x="2366963" y="5572125"/>
          <p14:tracePt t="62153" x="2357438" y="5572125"/>
          <p14:tracePt t="62170" x="2330450" y="5572125"/>
          <p14:tracePt t="62186" x="2312988" y="5572125"/>
          <p14:tracePt t="62203" x="2276475" y="5572125"/>
          <p14:tracePt t="62220" x="2251075" y="5554663"/>
          <p14:tracePt t="62236" x="2224088" y="5545138"/>
          <p14:tracePt t="62253" x="2214563" y="5537200"/>
          <p14:tracePt t="62269" x="2197100" y="5537200"/>
          <p14:tracePt t="62286" x="2179638" y="5518150"/>
          <p14:tracePt t="62303" x="2170113" y="5510213"/>
          <p14:tracePt t="62319" x="2160588" y="5500688"/>
          <p14:tracePt t="62336" x="2143125" y="5473700"/>
          <p14:tracePt t="62352" x="2133600" y="5465763"/>
          <p14:tracePt t="62370" x="2133600" y="5456238"/>
          <p14:tracePt t="62386" x="2133600" y="5419725"/>
          <p14:tracePt t="62403" x="2133600" y="5411788"/>
          <p14:tracePt t="62442" x="2133600" y="5402263"/>
          <p14:tracePt t="62450" x="2133600" y="5394325"/>
          <p14:tracePt t="62458" x="2133600" y="5384800"/>
          <p14:tracePt t="62490" x="2133600" y="5375275"/>
          <p14:tracePt t="62538" x="2133600" y="5367338"/>
          <p14:tracePt t="62546" x="2133600" y="5357813"/>
          <p14:tracePt t="62594" x="2143125" y="5348288"/>
          <p14:tracePt t="62810" x="2170113" y="5348288"/>
          <p14:tracePt t="62850" x="2179638" y="5348288"/>
          <p14:tracePt t="62859" x="2187575" y="5348288"/>
          <p14:tracePt t="62875" x="2197100" y="5348288"/>
          <p14:tracePt t="62906" x="2205038" y="5340350"/>
          <p14:tracePt t="62914" x="2214563" y="5330825"/>
          <p14:tracePt t="62954" x="2224088" y="5330825"/>
          <p14:tracePt t="62963" x="2232025" y="5322888"/>
          <p14:tracePt t="62994" x="2241550" y="5322888"/>
          <p14:tracePt t="63026" x="2259013" y="5322888"/>
          <p14:tracePt t="63058" x="2268538" y="5313363"/>
          <p14:tracePt t="63066" x="2276475" y="5313363"/>
          <p14:tracePt t="63075" x="2286000" y="5303838"/>
          <p14:tracePt t="63086" x="2303463" y="5303838"/>
          <p14:tracePt t="63101" x="2330450" y="5286375"/>
          <p14:tracePt t="63147" x="2339975" y="5286375"/>
          <p14:tracePt t="63152" x="2347913" y="5276850"/>
          <p14:tracePt t="63170" x="2357438" y="5276850"/>
          <p14:tracePt t="63202" x="2366963" y="5276850"/>
          <p14:tracePt t="63210" x="2374900" y="5276850"/>
          <p14:tracePt t="63226" x="2384425" y="5268913"/>
          <p14:tracePt t="63243" x="2401888" y="5268913"/>
          <p14:tracePt t="63259" x="2411413" y="5268913"/>
          <p14:tracePt t="63274" x="2419350" y="5268913"/>
          <p14:tracePt t="63282" x="2428875" y="5268913"/>
          <p14:tracePt t="63284" x="2455863" y="5268913"/>
          <p14:tracePt t="63331" x="2465388" y="5268913"/>
          <p14:tracePt t="63434" x="2473325" y="5268913"/>
          <p14:tracePt t="63539" x="2509838" y="5268913"/>
          <p14:tracePt t="63547" x="2509838" y="5276850"/>
          <p14:tracePt t="63554" x="2517775" y="5286375"/>
          <p14:tracePt t="63575" x="2517775" y="5295900"/>
          <p14:tracePt t="63586" x="2517775" y="5313363"/>
          <p14:tracePt t="63619" x="2517775" y="5322888"/>
          <p14:tracePt t="63626" x="2517775" y="5330825"/>
          <p14:tracePt t="63634" x="2517775" y="5340350"/>
          <p14:tracePt t="63642" x="2517775" y="5367338"/>
          <p14:tracePt t="63651" x="2517775" y="5411788"/>
          <p14:tracePt t="63667" x="2509838" y="5429250"/>
          <p14:tracePt t="63684" x="2509838" y="5456238"/>
          <p14:tracePt t="63700" x="2509838" y="5473700"/>
          <p14:tracePt t="63718" x="2509838" y="5483225"/>
          <p14:tracePt t="63734" x="2500313" y="5500688"/>
          <p14:tracePt t="63778" x="2500313" y="5510213"/>
          <p14:tracePt t="63794" x="2490788" y="5518150"/>
          <p14:tracePt t="63802" x="2490788" y="5527675"/>
          <p14:tracePt t="63835" x="2473325" y="5545138"/>
          <p14:tracePt t="63875" x="2465388" y="5554663"/>
          <p14:tracePt t="63890" x="2446338" y="5562600"/>
          <p14:tracePt t="63931" x="2428875" y="5562600"/>
          <p14:tracePt t="63938" x="2419350" y="5562600"/>
          <p14:tracePt t="63944" x="2411413" y="5562600"/>
          <p14:tracePt t="63950" x="2401888" y="5562600"/>
          <p14:tracePt t="63967" x="2384425" y="5562600"/>
          <p14:tracePt t="63984" x="2374900" y="5562600"/>
          <p14:tracePt t="64000" x="2366963" y="5562600"/>
          <p14:tracePt t="64043" x="2357438" y="5562600"/>
          <p14:tracePt t="64051" x="2347913" y="5562600"/>
          <p14:tracePt t="64051" x="2339975" y="5562600"/>
          <p14:tracePt t="64091" x="2330450" y="5562600"/>
          <p14:tracePt t="64106" x="2322513" y="5562600"/>
          <p14:tracePt t="64122" x="2312988" y="5562600"/>
          <p14:tracePt t="64139" x="2295525" y="5562600"/>
          <p14:tracePt t="64155" x="2286000" y="5562600"/>
          <p14:tracePt t="64171" x="2276475" y="5562600"/>
          <p14:tracePt t="64202" x="2251075" y="5554663"/>
          <p14:tracePt t="64218" x="2241550" y="5545138"/>
          <p14:tracePt t="64235" x="2232025" y="5537200"/>
          <p14:tracePt t="64241" x="2224088" y="5527675"/>
          <p14:tracePt t="64258" x="2224088" y="5518150"/>
          <p14:tracePt t="64290" x="2224088" y="5510213"/>
          <p14:tracePt t="64298" x="2224088" y="5500688"/>
          <p14:tracePt t="64298" x="2224088" y="5473700"/>
          <p14:tracePt t="64323" x="2224088" y="5465763"/>
          <p14:tracePt t="64338" x="2224088" y="5456238"/>
          <p14:tracePt t="64354" x="2224088" y="5429250"/>
          <p14:tracePt t="64372" x="2224088" y="5419725"/>
          <p14:tracePt t="64387" x="2224088" y="5411788"/>
          <p14:tracePt t="64402" x="2241550" y="5402263"/>
          <p14:tracePt t="64419" x="2241550" y="5384800"/>
          <p14:tracePt t="64434" x="2251075" y="5375275"/>
          <p14:tracePt t="64450" x="2251075" y="5367338"/>
          <p14:tracePt t="64450" x="2259013" y="5357813"/>
          <p14:tracePt t="64498" x="2268538" y="5330825"/>
          <p14:tracePt t="64503" x="2276475" y="5330825"/>
          <p14:tracePt t="64516" x="2286000" y="5322888"/>
          <p14:tracePt t="64546" x="2295525" y="5322888"/>
          <p14:tracePt t="64602" x="2312988" y="5322888"/>
          <p14:tracePt t="64611" x="2322513" y="5322888"/>
          <p14:tracePt t="64618" x="2330450" y="5313363"/>
          <p14:tracePt t="64638" x="2339975" y="5313363"/>
          <p14:tracePt t="64666" x="2357438" y="5313363"/>
          <p14:tracePt t="64675" x="2384425" y="5295900"/>
          <p14:tracePt t="64714" x="2393950" y="5295900"/>
          <p14:tracePt t="64722" x="2411413" y="5295900"/>
          <p14:tracePt t="64802" x="2419350" y="5295900"/>
          <p14:tracePt t="64835" x="2428875" y="5295900"/>
          <p14:tracePt t="64866" x="2428875" y="5303838"/>
          <p14:tracePt t="64898" x="2428875" y="5313363"/>
          <p14:tracePt t="64906" x="2428875" y="5322888"/>
          <p14:tracePt t="64906" x="2428875" y="5330825"/>
          <p14:tracePt t="64916" x="2428875" y="5357813"/>
          <p14:tracePt t="64932" x="2428875" y="5367338"/>
          <p14:tracePt t="64949" x="2428875" y="5384800"/>
          <p14:tracePt t="64965" x="2428875" y="5402263"/>
          <p14:tracePt t="65018" x="2428875" y="5411788"/>
          <p14:tracePt t="65034" x="2428875" y="5419725"/>
          <p14:tracePt t="65039" x="2428875" y="5429250"/>
          <p14:tracePt t="65083" x="2428875" y="5446713"/>
          <p14:tracePt t="65098" x="2428875" y="5456238"/>
          <p14:tracePt t="65138" x="2428875" y="5465763"/>
          <p14:tracePt t="65154" x="2419350" y="5473700"/>
          <p14:tracePt t="65194" x="2411413" y="5483225"/>
          <p14:tracePt t="65250" x="2393950" y="5483225"/>
          <p14:tracePt t="65290" x="2384425" y="5483225"/>
          <p14:tracePt t="65297" x="2374900" y="5483225"/>
          <p14:tracePt t="65305" x="2366963" y="5483225"/>
          <p14:tracePt t="65346" x="2339975" y="5483225"/>
          <p14:tracePt t="65363" x="2330450" y="5483225"/>
          <p14:tracePt t="65364" x="2322513" y="5483225"/>
          <p14:tracePt t="65426" x="2312988" y="5483225"/>
          <p14:tracePt t="65442" x="2303463" y="5473700"/>
          <p14:tracePt t="65450" x="2303463" y="5465763"/>
          <p14:tracePt t="65467" x="2303463" y="5456238"/>
          <p14:tracePt t="65483" x="2295525" y="5446713"/>
          <p14:tracePt t="65498" x="2286000" y="5438775"/>
          <p14:tracePt t="65531" x="2286000" y="5429250"/>
          <p14:tracePt t="65538" x="2286000" y="5419725"/>
          <p14:tracePt t="65570" x="2286000" y="5411788"/>
          <p14:tracePt t="65578" x="2286000" y="5402263"/>
          <p14:tracePt t="65594" x="2286000" y="5384800"/>
          <p14:tracePt t="65610" x="2286000" y="5375275"/>
          <p14:tracePt t="65618" x="2286000" y="5367338"/>
          <p14:tracePt t="65634" x="2295525" y="5357813"/>
          <p14:tracePt t="65714" x="2303463" y="5348288"/>
          <p14:tracePt t="65731" x="2312988" y="5348288"/>
          <p14:tracePt t="65747" x="2322513" y="5340350"/>
          <p14:tracePt t="65754" x="2330450" y="5330825"/>
          <p14:tracePt t="65835" x="2339975" y="5330825"/>
          <p14:tracePt t="65853" x="2366963" y="5330825"/>
          <p14:tracePt t="65885" x="2374900" y="5330825"/>
          <p14:tracePt t="65930" x="2384425" y="5330825"/>
          <p14:tracePt t="65970" x="2393950" y="5340350"/>
          <p14:tracePt t="66042" x="2393950" y="5357813"/>
          <p14:tracePt t="66098" x="2393950" y="5367338"/>
          <p14:tracePt t="66106" x="2393950" y="5375275"/>
          <p14:tracePt t="66119" x="2393950" y="5384800"/>
          <p14:tracePt t="66138" x="2393950" y="5402263"/>
          <p14:tracePt t="66538" x="2384425" y="5402263"/>
          <p14:tracePt t="66586" x="2384425" y="5384800"/>
          <p14:tracePt t="66602" x="2384425" y="5375275"/>
          <p14:tracePt t="66617" x="2384425" y="5367338"/>
          <p14:tracePt t="66642" x="2384425" y="5357813"/>
          <p14:tracePt t="66666" x="2384425" y="5340350"/>
          <p14:tracePt t="66762" x="2374900" y="5330825"/>
          <p14:tracePt t="68493" x="2374900" y="5340350"/>
          <p14:tracePt t="68506" x="2374900" y="5357813"/>
          <p14:tracePt t="68514" x="2366963" y="5375275"/>
          <p14:tracePt t="68530" x="2366963" y="5384800"/>
          <p14:tracePt t="68546" x="2366963" y="5411788"/>
          <p14:tracePt t="68603" x="2366963" y="5419725"/>
          <p14:tracePt t="68618" x="2366963" y="5429250"/>
          <p14:tracePt t="68651" x="2366963" y="5438775"/>
          <p14:tracePt t="68665" x="2374900" y="5456238"/>
          <p14:tracePt t="68706" x="2384425" y="5473700"/>
          <p14:tracePt t="68858" x="2393950" y="5473700"/>
          <p14:tracePt t="68891" x="2393950" y="5465763"/>
          <p14:tracePt t="68906" x="2393950" y="5456238"/>
          <p14:tracePt t="68922" x="2393950" y="5446713"/>
          <p14:tracePt t="68955" x="2366963" y="5429250"/>
          <p14:tracePt t="69331" x="2374900" y="5429250"/>
          <p14:tracePt t="69338" x="2384425" y="5429250"/>
          <p14:tracePt t="69386" x="2393950" y="5429250"/>
          <p14:tracePt t="69418" x="2401888" y="5419725"/>
          <p14:tracePt t="69451" x="2411413" y="5411788"/>
          <p14:tracePt t="69459" x="2419350" y="5402263"/>
          <p14:tracePt t="69467" x="2419350" y="5394325"/>
          <p14:tracePt t="69475" x="2419350" y="5384800"/>
          <p14:tracePt t="69487" x="2419350" y="5375275"/>
          <p14:tracePt t="69530" x="2419350" y="5367338"/>
          <p14:tracePt t="69538" x="2419350" y="5357813"/>
          <p14:tracePt t="69602" x="2411413" y="5357813"/>
          <p14:tracePt t="69610" x="2384425" y="5357813"/>
          <p14:tracePt t="69626" x="2366963" y="5357813"/>
          <p14:tracePt t="69643" x="2347913" y="5357813"/>
          <p14:tracePt t="69652" x="2347913" y="5367338"/>
          <p14:tracePt t="69659" x="2347913" y="5384800"/>
          <p14:tracePt t="69675" x="2347913" y="5394325"/>
          <p14:tracePt t="69747" x="2347913" y="5402263"/>
          <p14:tracePt t="69971" x="2357438" y="5402263"/>
          <p14:tracePt t="69986" x="2366963" y="5402263"/>
          <p14:tracePt t="70003" x="2374900" y="5402263"/>
          <p14:tracePt t="70042" x="2384425" y="5402263"/>
          <p14:tracePt t="72778" x="2401888" y="5402263"/>
          <p14:tracePt t="73946" x="2411413" y="5402263"/>
          <p14:tracePt t="73958" x="2419350" y="5402263"/>
          <p14:tracePt t="73987" x="2428875" y="5394325"/>
          <p14:tracePt t="74035" x="2438400" y="5375275"/>
          <p14:tracePt t="74083" x="2465388" y="5367338"/>
          <p14:tracePt t="74273" x="2473325" y="5367338"/>
          <p14:tracePt t="74291" x="2482850" y="5367338"/>
          <p14:tracePt t="74531" x="2500313" y="5367338"/>
          <p14:tracePt t="74546" x="2509838" y="5367338"/>
          <p14:tracePt t="75882" x="2509838" y="5357813"/>
          <p14:tracePt t="75883" x="2500313" y="5348288"/>
          <p14:tracePt t="75891" x="2490788" y="5330825"/>
          <p14:tracePt t="75899" x="2446338" y="5303838"/>
          <p14:tracePt t="75916" x="2419350" y="5268913"/>
          <p14:tracePt t="75933" x="2384425" y="5232400"/>
          <p14:tracePt t="75949" x="2347913" y="5170488"/>
          <p14:tracePt t="75966" x="2330450" y="5126038"/>
          <p14:tracePt t="75983" x="2303463" y="5099050"/>
          <p14:tracePt t="76000" x="2286000" y="5018088"/>
          <p14:tracePt t="76016" x="2224088" y="4894263"/>
          <p14:tracePt t="76034" x="2197100" y="4751388"/>
          <p14:tracePt t="76049" x="2152650" y="4652963"/>
          <p14:tracePt t="76067" x="2143125" y="4589463"/>
          <p14:tracePt t="76083" x="2116138" y="4537075"/>
          <p14:tracePt t="76100" x="2108200" y="4465638"/>
          <p14:tracePt t="76116" x="2089150" y="4348163"/>
          <p14:tracePt t="76132" x="2089150" y="4179888"/>
          <p14:tracePt t="76149" x="2089150" y="4081463"/>
          <p14:tracePt t="76166" x="2054225" y="3956050"/>
          <p14:tracePt t="76182" x="2054225" y="3902075"/>
          <p14:tracePt t="76199" x="2036763" y="3803650"/>
          <p14:tracePt t="76216" x="2027238" y="3724275"/>
          <p14:tracePt t="76233" x="2027238" y="3608388"/>
          <p14:tracePt t="76249" x="2000250" y="3509963"/>
          <p14:tracePt t="76249" x="1990725" y="3473450"/>
          <p14:tracePt t="76282" x="1973263" y="3419475"/>
          <p14:tracePt t="76283" x="1973263" y="3348038"/>
          <p14:tracePt t="76299" x="1973263" y="3232150"/>
          <p14:tracePt t="76316" x="1973263" y="3125788"/>
          <p14:tracePt t="76332" x="1973263" y="3054350"/>
          <p14:tracePt t="76349" x="1973263" y="2982913"/>
          <p14:tracePt t="76365" x="1973263" y="2928938"/>
          <p14:tracePt t="76382" x="1973263" y="2884488"/>
          <p14:tracePt t="76399" x="1973263" y="2840038"/>
          <p14:tracePt t="76416" x="1973263" y="2786063"/>
          <p14:tracePt t="76432" x="1973263" y="2759075"/>
          <p14:tracePt t="76449" x="1973263" y="2741613"/>
          <p14:tracePt t="76466" x="1965325" y="2705100"/>
          <p14:tracePt t="76514" x="1965325" y="2697163"/>
          <p14:tracePt t="76523" x="1965325" y="2687638"/>
          <p14:tracePt t="76555" x="1965325" y="2679700"/>
          <p14:tracePt t="76680" x="1965325" y="2741613"/>
          <p14:tracePt t="76690" x="1965325" y="2830513"/>
          <p14:tracePt t="76698" x="1990725" y="2919413"/>
          <p14:tracePt t="76706" x="2009775" y="3098800"/>
          <p14:tracePt t="76715" x="2009775" y="3340100"/>
          <p14:tracePt t="76732" x="2009775" y="3598863"/>
          <p14:tracePt t="76749" x="2009775" y="3848100"/>
          <p14:tracePt t="76765" x="2009775" y="4089400"/>
          <p14:tracePt t="76782" x="2009775" y="4330700"/>
          <p14:tracePt t="76798" x="2009775" y="4500563"/>
          <p14:tracePt t="76815" x="2036763" y="4705350"/>
          <p14:tracePt t="76831" x="2081213" y="4867275"/>
          <p14:tracePt t="76848" x="2116138" y="4946650"/>
          <p14:tracePt t="76865" x="2170113" y="4991100"/>
          <p14:tracePt t="76882" x="2259013" y="5062538"/>
          <p14:tracePt t="76898" x="2384425" y="5108575"/>
          <p14:tracePt t="76914" x="2517775" y="5116513"/>
          <p14:tracePt t="76931" x="2679700" y="5160963"/>
          <p14:tracePt t="76949" x="2776538" y="5187950"/>
          <p14:tracePt t="76965" x="2867025" y="5224463"/>
          <p14:tracePt t="76982" x="2911475" y="5241925"/>
          <p14:tracePt t="76998" x="2990850" y="5259388"/>
          <p14:tracePt t="77015" x="3062288" y="5286375"/>
          <p14:tracePt t="77031" x="3133725" y="5295900"/>
          <p14:tracePt t="77048" x="3205163" y="5295900"/>
          <p14:tracePt t="77065" x="3340100" y="5340350"/>
          <p14:tracePt t="77081" x="3482975" y="5384800"/>
          <p14:tracePt t="77098" x="3670300" y="5465763"/>
          <p14:tracePt t="77115" x="3751263" y="5518150"/>
          <p14:tracePt t="77131" x="3857625" y="5572125"/>
          <p14:tracePt t="77148" x="3929063" y="5581650"/>
          <p14:tracePt t="77164" x="4000500" y="5599113"/>
          <p14:tracePt t="77181" x="4081463" y="5616575"/>
          <p14:tracePt t="77197" x="4116388" y="5616575"/>
          <p14:tracePt t="77215" x="4133850" y="5616575"/>
          <p14:tracePt t="77231" x="4160838" y="5616575"/>
          <p14:tracePt t="77248" x="4179888" y="5616575"/>
          <p14:tracePt t="77264" x="4214813" y="5616575"/>
          <p14:tracePt t="77281" x="4232275" y="5616575"/>
          <p14:tracePt t="77314" x="4276725" y="5616575"/>
          <p14:tracePt t="77315" x="4357688" y="5634038"/>
          <p14:tracePt t="77331" x="4438650" y="5634038"/>
          <p14:tracePt t="77348" x="4510088" y="5634038"/>
          <p14:tracePt t="77364" x="4562475" y="5634038"/>
          <p14:tracePt t="77382" x="4598988" y="5634038"/>
          <p14:tracePt t="77398" x="4616450" y="5634038"/>
          <p14:tracePt t="77415" x="4633913" y="5634038"/>
          <p14:tracePt t="77431" x="4652963" y="5634038"/>
          <p14:tracePt t="77448" x="4687888" y="5634038"/>
          <p14:tracePt t="77464" x="4705350" y="5616575"/>
          <p14:tracePt t="77481" x="4751388" y="5616575"/>
          <p14:tracePt t="77497" x="4830763" y="5608638"/>
          <p14:tracePt t="77514" x="4848225" y="5608638"/>
          <p14:tracePt t="77530" x="4867275" y="5608638"/>
          <p14:tracePt t="77548" x="4894263" y="5608638"/>
          <p14:tracePt t="77563" x="4911725" y="5608638"/>
          <p14:tracePt t="77580" x="4919663" y="5608638"/>
          <p14:tracePt t="77706" x="4884738" y="5608638"/>
          <p14:tracePt t="77714" x="4751388" y="5608638"/>
          <p14:tracePt t="77722" x="4687888" y="5608638"/>
          <p14:tracePt t="77730" x="4616450" y="5599113"/>
          <p14:tracePt t="77737" x="4456113" y="5554663"/>
          <p14:tracePt t="77747" x="4340225" y="5537200"/>
          <p14:tracePt t="77763" x="4197350" y="5473700"/>
          <p14:tracePt t="77781" x="4108450" y="5465763"/>
          <p14:tracePt t="77797" x="4010025" y="5429250"/>
          <p14:tracePt t="77814" x="3894138" y="5411788"/>
          <p14:tracePt t="77830" x="3759200" y="5402263"/>
          <p14:tracePt t="77848" x="3581400" y="5348288"/>
          <p14:tracePt t="77863" x="3295650" y="5340350"/>
          <p14:tracePt t="77881" x="3098800" y="5303838"/>
          <p14:tracePt t="77897" x="2894013" y="5276850"/>
          <p14:tracePt t="77897" x="2874963" y="5276850"/>
          <p14:tracePt t="77915" x="2795588" y="5276850"/>
          <p14:tracePt t="77930" x="2759075" y="5276850"/>
          <p14:tracePt t="77947" x="2714625" y="5276850"/>
          <p14:tracePt t="77963" x="2625725" y="5276850"/>
          <p14:tracePt t="77980" x="2527300" y="5303838"/>
          <p14:tracePt t="77996" x="2401888" y="5330825"/>
          <p14:tracePt t="78013" x="2312988" y="5340350"/>
          <p14:tracePt t="78030" x="2268538" y="5340350"/>
          <p14:tracePt t="78046" x="2224088" y="5340350"/>
          <p14:tracePt t="78063" x="2170113" y="5357813"/>
          <p14:tracePt t="78080" x="2116138" y="5357813"/>
          <p14:tracePt t="78096" x="2089150" y="5367338"/>
          <p14:tracePt t="78194" x="2098675" y="5367338"/>
          <p14:tracePt t="78200" x="2116138" y="5367338"/>
          <p14:tracePt t="78203" x="2125663" y="5367338"/>
          <p14:tracePt t="78213" x="2179638" y="5367338"/>
          <p14:tracePt t="78229" x="2251075" y="5357813"/>
          <p14:tracePt t="78247" x="2330450" y="5340350"/>
          <p14:tracePt t="78263" x="2401888" y="5340350"/>
          <p14:tracePt t="78280" x="2455863" y="5322888"/>
          <p14:tracePt t="78296" x="2500313" y="5313363"/>
          <p14:tracePt t="78313" x="2527300" y="5303838"/>
          <p14:tracePt t="78330" x="2581275" y="5303838"/>
          <p14:tracePt t="78347" x="2633663" y="5268913"/>
          <p14:tracePt t="78362" x="2705100" y="5251450"/>
          <p14:tracePt t="78379" x="2813050" y="5197475"/>
          <p14:tracePt t="78396" x="2911475" y="5143500"/>
          <p14:tracePt t="78412" x="2990850" y="5116513"/>
          <p14:tracePt t="78429" x="3062288" y="5081588"/>
          <p14:tracePt t="78445" x="3116263" y="5072063"/>
          <p14:tracePt t="78463" x="3170238" y="5062538"/>
          <p14:tracePt t="78479" x="3259138" y="5010150"/>
          <p14:tracePt t="78496" x="3367088" y="4946650"/>
          <p14:tracePt t="78512" x="3419475" y="4911725"/>
          <p14:tracePt t="78529" x="3490913" y="4875213"/>
          <p14:tracePt t="78529" x="3562350" y="4848225"/>
          <p14:tracePt t="78547" x="3670300" y="4776788"/>
          <p14:tracePt t="78563" x="3776663" y="4724400"/>
          <p14:tracePt t="78579" x="3830638" y="4652963"/>
          <p14:tracePt t="78595" x="3884613" y="4598988"/>
          <p14:tracePt t="78613" x="3902075" y="4554538"/>
          <p14:tracePt t="78629" x="3929063" y="4510088"/>
          <p14:tracePt t="78645" x="3956050" y="4465638"/>
          <p14:tracePt t="78663" x="4017963" y="4411663"/>
          <p14:tracePt t="78679" x="4098925" y="4276725"/>
          <p14:tracePt t="78696" x="4224338" y="4143375"/>
          <p14:tracePt t="78712" x="4348163" y="3973513"/>
          <p14:tracePt t="78729" x="4419600" y="3894138"/>
          <p14:tracePt t="78745" x="4491038" y="3830638"/>
          <p14:tracePt t="78763" x="4537075" y="3795713"/>
          <p14:tracePt t="78779" x="4581525" y="3732213"/>
          <p14:tracePt t="78795" x="4705350" y="3679825"/>
          <p14:tracePt t="78812" x="4875213" y="3581400"/>
          <p14:tracePt t="78828" x="5089525" y="3473450"/>
          <p14:tracePt t="78845" x="5259388" y="3357563"/>
          <p14:tracePt t="78862" x="5394325" y="3295650"/>
          <p14:tracePt t="78879" x="5518150" y="3224213"/>
          <p14:tracePt t="78895" x="5608638" y="3160713"/>
          <p14:tracePt t="78912" x="5705475" y="3062288"/>
          <p14:tracePt t="78929" x="5840413" y="2928938"/>
          <p14:tracePt t="78945" x="5929313" y="2795588"/>
          <p14:tracePt t="78963" x="5983288" y="2714625"/>
          <p14:tracePt t="78978" x="6000750" y="2652713"/>
          <p14:tracePt t="78996" x="6010275" y="2598738"/>
          <p14:tracePt t="79012" x="6018213" y="2571750"/>
          <p14:tracePt t="79029" x="6045200" y="2490788"/>
          <p14:tracePt t="79045" x="6045200" y="2401888"/>
          <p14:tracePt t="79062" x="6054725" y="2322513"/>
          <p14:tracePt t="79078" x="6108700" y="2143125"/>
          <p14:tracePt t="79096" x="6126163" y="1982788"/>
          <p14:tracePt t="79111" x="6134100" y="1847850"/>
          <p14:tracePt t="79129" x="6161088" y="1795463"/>
          <p14:tracePt t="79144" x="6161088" y="1714500"/>
          <p14:tracePt t="79144" x="6161088" y="1679575"/>
          <p14:tracePt t="79162" x="6161088" y="1633538"/>
          <p14:tracePt t="79178" x="6161088" y="1608138"/>
          <p14:tracePt t="79195" x="6161088" y="1562100"/>
          <p14:tracePt t="79211" x="6108700" y="1517650"/>
          <p14:tracePt t="79229" x="5991225" y="1482725"/>
          <p14:tracePt t="79245" x="5830888" y="1419225"/>
          <p14:tracePt t="79262" x="5670550" y="1401763"/>
          <p14:tracePt t="79278" x="5572125" y="1374775"/>
          <p14:tracePt t="79296" x="5518150" y="1374775"/>
          <p14:tracePt t="79311" x="5429250" y="1374775"/>
          <p14:tracePt t="79328" x="5367338" y="1374775"/>
          <p14:tracePt t="79344" x="5268913" y="1374775"/>
          <p14:tracePt t="79361" x="5160963" y="1384300"/>
          <p14:tracePt t="79378" x="5089525" y="1401763"/>
          <p14:tracePt t="79395" x="5010150" y="1455738"/>
          <p14:tracePt t="79410" x="4884738" y="1527175"/>
          <p14:tracePt t="79429" x="4751388" y="1608138"/>
          <p14:tracePt t="79444" x="4625975" y="1679575"/>
          <p14:tracePt t="79462" x="4473575" y="1751013"/>
          <p14:tracePt t="79478" x="4322763" y="1857375"/>
          <p14:tracePt t="79495" x="4152900" y="1965325"/>
          <p14:tracePt t="79511" x="4017963" y="2036763"/>
          <p14:tracePt t="79528" x="3929063" y="2116138"/>
          <p14:tracePt t="79544" x="3813175" y="2214563"/>
          <p14:tracePt t="79562" x="3705225" y="2286000"/>
          <p14:tracePt t="79578" x="3517900" y="2465388"/>
          <p14:tracePt t="79596" x="3384550" y="2581275"/>
          <p14:tracePt t="79611" x="3251200" y="2687638"/>
          <p14:tracePt t="79628" x="3152775" y="2768600"/>
          <p14:tracePt t="79644" x="3125788" y="2795588"/>
          <p14:tracePt t="79662" x="3089275" y="2847975"/>
          <p14:tracePt t="79678" x="3062288" y="2911475"/>
          <p14:tracePt t="79695" x="3017838" y="2982913"/>
          <p14:tracePt t="79711" x="2946400" y="3108325"/>
          <p14:tracePt t="79727" x="2911475" y="3160713"/>
          <p14:tracePt t="79744" x="2894013" y="3187700"/>
          <p14:tracePt t="79762" x="2857500" y="3251200"/>
          <p14:tracePt t="79777" x="2830513" y="3330575"/>
          <p14:tracePt t="79795" x="2795588" y="3402013"/>
          <p14:tracePt t="79810" x="2768600" y="3455988"/>
          <p14:tracePt t="79827" x="2705100" y="3562350"/>
          <p14:tracePt t="79844" x="2633663" y="3652838"/>
          <p14:tracePt t="79861" x="2527300" y="3803650"/>
          <p14:tracePt t="79877" x="2446338" y="3938588"/>
          <p14:tracePt t="79894" x="2393950" y="4062413"/>
          <p14:tracePt t="79910" x="2366963" y="4152900"/>
          <p14:tracePt t="79927" x="2347913" y="4251325"/>
          <p14:tracePt t="79944" x="2322513" y="4322763"/>
          <p14:tracePt t="79961" x="2303463" y="4394200"/>
          <p14:tracePt t="79977" x="2303463" y="4491038"/>
          <p14:tracePt t="79977" x="2303463" y="4510088"/>
          <p14:tracePt t="79994" x="2303463" y="4589463"/>
          <p14:tracePt t="80011" x="2303463" y="4616450"/>
          <p14:tracePt t="80027" x="2322513" y="4652963"/>
          <p14:tracePt t="80044" x="2347913" y="4679950"/>
          <p14:tracePt t="80060" x="2419350" y="4724400"/>
          <p14:tracePt t="80077" x="2465388" y="4741863"/>
          <p14:tracePt t="80093" x="2509838" y="4768850"/>
          <p14:tracePt t="80110" x="2562225" y="4776788"/>
          <p14:tracePt t="80127" x="2616200" y="4795838"/>
          <p14:tracePt t="80143" x="2697163" y="4795838"/>
          <p14:tracePt t="80161" x="2795588" y="4795838"/>
          <p14:tracePt t="80176" x="2911475" y="4795838"/>
          <p14:tracePt t="80176" x="2973388" y="4795838"/>
          <p14:tracePt t="80194" x="3054350" y="4768850"/>
          <p14:tracePt t="80209" x="3116263" y="4741863"/>
          <p14:tracePt t="80227" x="3170238" y="4724400"/>
          <p14:tracePt t="80244" x="3232150" y="4679950"/>
          <p14:tracePt t="80260" x="3313113" y="4633913"/>
          <p14:tracePt t="80277" x="3419475" y="4562475"/>
          <p14:tracePt t="80293" x="3571875" y="4473575"/>
          <p14:tracePt t="80310" x="3786188" y="4357688"/>
          <p14:tracePt t="80327" x="3946525" y="4286250"/>
          <p14:tracePt t="80343" x="4116388" y="4205288"/>
          <p14:tracePt t="80360" x="4303713" y="4125913"/>
          <p14:tracePt t="80377" x="4473575" y="4071938"/>
          <p14:tracePt t="80394" x="4554538" y="4017963"/>
          <p14:tracePt t="80410" x="4786313" y="3867150"/>
          <p14:tracePt t="80426" x="4965700" y="3705225"/>
          <p14:tracePt t="80443" x="5143500" y="3562350"/>
          <p14:tracePt t="80460" x="5313363" y="3455988"/>
          <p14:tracePt t="80476" x="5446713" y="3348038"/>
          <p14:tracePt t="80493" x="5554663" y="3268663"/>
          <p14:tracePt t="80510" x="5680075" y="3187700"/>
          <p14:tracePt t="80527" x="5768975" y="3116263"/>
          <p14:tracePt t="80543" x="5884863" y="3017838"/>
          <p14:tracePt t="80559" x="6018213" y="2901950"/>
          <p14:tracePt t="80577" x="6180138" y="2759075"/>
          <p14:tracePt t="80593" x="6276975" y="2643188"/>
          <p14:tracePt t="80593" x="6286500" y="2625725"/>
          <p14:tracePt t="80627" x="6323013" y="2589213"/>
          <p14:tracePt t="80627" x="6330950" y="2581275"/>
          <p14:tracePt t="80738" x="6340475" y="2581275"/>
          <p14:tracePt t="80741" x="6340475" y="2652713"/>
          <p14:tracePt t="80750" x="6340475" y="2714625"/>
          <p14:tracePt t="80759" x="6303963" y="2857500"/>
          <p14:tracePt t="80777" x="6242050" y="3081338"/>
          <p14:tracePt t="80792" x="6126163" y="3268663"/>
          <p14:tracePt t="80809" x="5902325" y="3527425"/>
          <p14:tracePt t="80826" x="5751513" y="3652838"/>
          <p14:tracePt t="80843" x="5599113" y="3759200"/>
          <p14:tracePt t="80859" x="5429250" y="3867150"/>
          <p14:tracePt t="80876" x="5268913" y="3973513"/>
          <p14:tracePt t="80893" x="5081588" y="4062413"/>
          <p14:tracePt t="80910" x="4973638" y="4125913"/>
          <p14:tracePt t="80926" x="4867275" y="4205288"/>
          <p14:tracePt t="80943" x="4732338" y="4303713"/>
          <p14:tracePt t="80959" x="4625975" y="4384675"/>
          <p14:tracePt t="80976" x="4500563" y="4456113"/>
          <p14:tracePt t="80992" x="4402138" y="4518025"/>
          <p14:tracePt t="81009" x="4295775" y="4589463"/>
          <p14:tracePt t="81025" x="4170363" y="4652963"/>
          <p14:tracePt t="81043" x="4133850" y="4670425"/>
          <p14:tracePt t="81059" x="4089400" y="4705350"/>
          <p14:tracePt t="81076" x="4037013" y="4724400"/>
          <p14:tracePt t="81092" x="3973513" y="4759325"/>
          <p14:tracePt t="81110" x="3894138" y="4803775"/>
          <p14:tracePt t="81126" x="3795713" y="4875213"/>
          <p14:tracePt t="81143" x="3670300" y="4911725"/>
          <p14:tracePt t="81159" x="3562350" y="4956175"/>
          <p14:tracePt t="81176" x="3455988" y="5010150"/>
          <p14:tracePt t="81192" x="3402013" y="5027613"/>
          <p14:tracePt t="81208" x="3367088" y="5045075"/>
          <p14:tracePt t="81225" x="3313113" y="5062538"/>
          <p14:tracePt t="81242" x="3259138" y="5081588"/>
          <p14:tracePt t="81258" x="3187700" y="5108575"/>
          <p14:tracePt t="81276" x="3125788" y="5143500"/>
          <p14:tracePt t="81292" x="3054350" y="5180013"/>
          <p14:tracePt t="81309" x="3000375" y="5205413"/>
          <p14:tracePt t="81325" x="2955925" y="5214938"/>
          <p14:tracePt t="81342" x="2884488" y="5251450"/>
          <p14:tracePt t="81359" x="2847975" y="5259388"/>
          <p14:tracePt t="81375" x="2795588" y="5268913"/>
          <p14:tracePt t="81392" x="2751138" y="5295900"/>
          <p14:tracePt t="81409" x="2687638" y="5303838"/>
          <p14:tracePt t="81425" x="2625725" y="5313363"/>
          <p14:tracePt t="81425" x="2608263" y="5313363"/>
          <p14:tracePt t="81443" x="2527300" y="5330825"/>
          <p14:tracePt t="81458" x="2455863" y="5348288"/>
          <p14:tracePt t="81476" x="2411413" y="5367338"/>
          <p14:tracePt t="81491" x="2393950" y="5375275"/>
          <p14:tracePt t="81509" x="2384425" y="5375275"/>
          <p14:tracePt t="81524" x="2366963" y="5384800"/>
          <p14:tracePt t="81635" x="2384425" y="5384800"/>
          <p14:tracePt t="81642" x="2419350" y="5375275"/>
          <p14:tracePt t="81650" x="2446338" y="5357813"/>
          <p14:tracePt t="81664" x="2465388" y="5348288"/>
          <p14:tracePt t="81665" x="2536825" y="5322888"/>
          <p14:tracePt t="81674" x="2625725" y="5295900"/>
          <p14:tracePt t="81691" x="2697163" y="5268913"/>
          <p14:tracePt t="81708" x="2768600" y="5259388"/>
          <p14:tracePt t="81724" x="2840038" y="5232400"/>
          <p14:tracePt t="81742" x="2919413" y="5205413"/>
          <p14:tracePt t="81758" x="3036888" y="5187950"/>
          <p14:tracePt t="81774" x="3133725" y="5143500"/>
          <p14:tracePt t="81791" x="3276600" y="5099050"/>
          <p14:tracePt t="81809" x="3446463" y="5054600"/>
          <p14:tracePt t="81824" x="3608388" y="5010150"/>
          <p14:tracePt t="81841" x="3795713" y="4946650"/>
          <p14:tracePt t="81858" x="3983038" y="4911725"/>
          <p14:tracePt t="81875" x="4037013" y="4884738"/>
          <p14:tracePt t="81891" x="4081463" y="4875213"/>
          <p14:tracePt t="81907" x="4108450" y="4875213"/>
          <p14:tracePt t="81924" x="4170363" y="4867275"/>
          <p14:tracePt t="81941" x="4313238" y="4803775"/>
          <p14:tracePt t="81957" x="4429125" y="4776788"/>
          <p14:tracePt t="81975" x="4554538" y="4724400"/>
          <p14:tracePt t="81991" x="4643438" y="4687888"/>
          <p14:tracePt t="82008" x="4687888" y="4660900"/>
          <p14:tracePt t="82024" x="4741863" y="4652963"/>
          <p14:tracePt t="82042" x="4795838" y="4625975"/>
          <p14:tracePt t="82058" x="4919663" y="4589463"/>
          <p14:tracePt t="82075" x="5027613" y="4554538"/>
          <p14:tracePt t="82091" x="5116513" y="4500563"/>
          <p14:tracePt t="82107" x="5187950" y="4483100"/>
          <p14:tracePt t="82124" x="5259388" y="4456113"/>
          <p14:tracePt t="82141" x="5303838" y="4438650"/>
          <p14:tracePt t="82157" x="5384800" y="4419600"/>
          <p14:tracePt t="82174" x="5473700" y="4384675"/>
          <p14:tracePt t="82190" x="5572125" y="4357688"/>
          <p14:tracePt t="82207" x="5653088" y="4348163"/>
          <p14:tracePt t="82223" x="5724525" y="4313238"/>
          <p14:tracePt t="82240" x="5813425" y="4295775"/>
          <p14:tracePt t="82257" x="5902325" y="4268788"/>
          <p14:tracePt t="82275" x="5956300" y="4251325"/>
          <p14:tracePt t="82291" x="6000750" y="4241800"/>
          <p14:tracePt t="82307" x="6072188" y="4197350"/>
          <p14:tracePt t="82323" x="6161088" y="4170363"/>
          <p14:tracePt t="82340" x="6232525" y="4133850"/>
          <p14:tracePt t="82357" x="6348413" y="4081463"/>
          <p14:tracePt t="82374" x="6419850" y="4054475"/>
          <p14:tracePt t="82390" x="6483350" y="4037013"/>
          <p14:tracePt t="82407" x="6500813" y="4017963"/>
          <p14:tracePt t="82423" x="6554788" y="3990975"/>
          <p14:tracePt t="82440" x="6616700" y="3965575"/>
          <p14:tracePt t="82457" x="6705600" y="3894138"/>
          <p14:tracePt t="82473" x="6796088" y="3822700"/>
          <p14:tracePt t="82491" x="6840538" y="3795713"/>
          <p14:tracePt t="82506" x="6867525" y="3759200"/>
          <p14:tracePt t="82523" x="6902450" y="3741738"/>
          <p14:tracePt t="82540" x="6919913" y="3724275"/>
          <p14:tracePt t="82557" x="6956425" y="3705225"/>
          <p14:tracePt t="82573" x="6973888" y="3679825"/>
          <p14:tracePt t="82591" x="6991350" y="3670300"/>
          <p14:tracePt t="82627" x="7018338" y="3660775"/>
          <p14:tracePt t="82651" x="7037388" y="3643313"/>
          <p14:tracePt t="82666" x="7045325" y="3633788"/>
          <p14:tracePt t="82683" x="7054850" y="3625850"/>
          <p14:tracePt t="82691" x="7062788" y="3616325"/>
          <p14:tracePt t="82730" x="7072313" y="3616325"/>
          <p14:tracePt t="82738" x="7081838" y="3598863"/>
          <p14:tracePt t="82986" x="7081838" y="3589338"/>
          <p14:tracePt t="82994" x="7072313" y="3589338"/>
          <p14:tracePt t="83026" x="7062788" y="3589338"/>
          <p14:tracePt t="83034" x="7037388" y="3608388"/>
          <p14:tracePt t="83043" x="7027863" y="3608388"/>
          <p14:tracePt t="83050" x="7018338" y="3608388"/>
          <p14:tracePt t="83056" x="6929438" y="3643313"/>
          <p14:tracePt t="83074" x="6848475" y="3660775"/>
          <p14:tracePt t="83090" x="6751638" y="3679825"/>
          <p14:tracePt t="83106" x="6634163" y="3714750"/>
          <p14:tracePt t="83124" x="6562725" y="3732213"/>
          <p14:tracePt t="83139" x="6527800" y="3759200"/>
          <p14:tracePt t="83157" x="6473825" y="3759200"/>
          <p14:tracePt t="83172" x="6394450" y="3776663"/>
          <p14:tracePt t="83189" x="6323013" y="3803650"/>
          <p14:tracePt t="83205" x="6276975" y="3813175"/>
          <p14:tracePt t="83223" x="6224588" y="3830638"/>
          <p14:tracePt t="83239" x="6188075" y="3840163"/>
          <p14:tracePt t="83256" x="6143625" y="3867150"/>
          <p14:tracePt t="83272" x="6108700" y="3875088"/>
          <p14:tracePt t="83290" x="6045200" y="3902075"/>
          <p14:tracePt t="83305" x="5919788" y="3965575"/>
          <p14:tracePt t="83323" x="5840413" y="4000500"/>
          <p14:tracePt t="83339" x="5768975" y="4010025"/>
          <p14:tracePt t="83356" x="5697538" y="4017963"/>
          <p14:tracePt t="83373" x="5608638" y="4071938"/>
          <p14:tracePt t="83389" x="5510213" y="4108450"/>
          <p14:tracePt t="83405" x="5384800" y="4152900"/>
          <p14:tracePt t="83423" x="5224463" y="4197350"/>
          <p14:tracePt t="83439" x="5037138" y="4259263"/>
          <p14:tracePt t="83456" x="4830763" y="4303713"/>
          <p14:tracePt t="83472" x="4670425" y="4367213"/>
          <p14:tracePt t="83489" x="4527550" y="4411663"/>
          <p14:tracePt t="83505" x="4402138" y="4438650"/>
          <p14:tracePt t="83523" x="4286250" y="4473575"/>
          <p14:tracePt t="83539" x="4187825" y="4500563"/>
          <p14:tracePt t="83555" x="4098925" y="4554538"/>
          <p14:tracePt t="83572" x="4000500" y="4572000"/>
          <p14:tracePt t="83589" x="3946525" y="4608513"/>
          <p14:tracePt t="83605" x="3875088" y="4625975"/>
          <p14:tracePt t="83623" x="3830638" y="4633913"/>
          <p14:tracePt t="83638" x="3803650" y="4660900"/>
          <p14:tracePt t="83656" x="3724275" y="4687888"/>
          <p14:tracePt t="83671" x="3633788" y="4732338"/>
          <p14:tracePt t="83689" x="3509963" y="4795838"/>
          <p14:tracePt t="83705" x="3357563" y="4875213"/>
          <p14:tracePt t="83723" x="3251200" y="4911725"/>
          <p14:tracePt t="83739" x="3160713" y="4946650"/>
          <p14:tracePt t="83756" x="3062288" y="4983163"/>
          <p14:tracePt t="83772" x="2990850" y="5018088"/>
          <p14:tracePt t="83788" x="2919413" y="5054600"/>
          <p14:tracePt t="83805" x="2840038" y="5116513"/>
          <p14:tracePt t="83821" x="2786063" y="5170488"/>
          <p14:tracePt t="83838" x="2751138" y="5180013"/>
          <p14:tracePt t="83855" x="2741613" y="5187950"/>
          <p14:tracePt t="83871" x="2705100" y="5205413"/>
          <p14:tracePt t="83890" x="2697163" y="5214938"/>
          <p14:tracePt t="83904" x="2660650" y="5232400"/>
          <p14:tracePt t="83904" x="2652713" y="5259388"/>
          <p14:tracePt t="84019" x="2643188" y="5268913"/>
          <p14:tracePt t="84034" x="2633663" y="5276850"/>
          <p14:tracePt t="84041" x="2625725" y="5286375"/>
          <p14:tracePt t="84044" x="2608263" y="5295900"/>
          <p14:tracePt t="84055" x="2589213" y="5313363"/>
          <p14:tracePt t="84071" x="2571750" y="5322888"/>
          <p14:tracePt t="84088" x="2562225" y="5330825"/>
          <p14:tracePt t="84105" x="2544763" y="5348288"/>
          <p14:tracePt t="84121" x="2517775" y="5367338"/>
          <p14:tracePt t="84138" x="2500313" y="5375275"/>
          <p14:tracePt t="84370" x="2500313" y="5384800"/>
          <p14:tracePt t="84386" x="2509838" y="5384800"/>
          <p14:tracePt t="84395" x="2517775" y="5384800"/>
          <p14:tracePt t="84402" x="2554288" y="5384800"/>
          <p14:tracePt t="84404" x="2608263" y="5384800"/>
          <p14:tracePt t="84421" x="2633663" y="5384800"/>
          <p14:tracePt t="84438" x="2679700" y="5384800"/>
          <p14:tracePt t="84453" x="2705100" y="5384800"/>
          <p14:tracePt t="84470" x="2724150" y="5384800"/>
          <p14:tracePt t="84488" x="2776538" y="5384800"/>
          <p14:tracePt t="84504" x="2830513" y="5384800"/>
          <p14:tracePt t="84521" x="2874963" y="5375275"/>
          <p14:tracePt t="84538" x="2901950" y="5367338"/>
          <p14:tracePt t="84554" x="2946400" y="5348288"/>
          <p14:tracePt t="84572" x="2973388" y="5340350"/>
          <p14:tracePt t="84588" x="3000375" y="5330825"/>
          <p14:tracePt t="84604" x="3044825" y="5303838"/>
          <p14:tracePt t="84621" x="3062288" y="5286375"/>
          <p14:tracePt t="84637" x="3081338" y="5276850"/>
          <p14:tracePt t="84654" x="3098800" y="5268913"/>
          <p14:tracePt t="84670" x="3108325" y="5259388"/>
          <p14:tracePt t="84686" x="3116263" y="5259388"/>
          <p14:tracePt t="84739" x="3125788" y="5259388"/>
          <p14:tracePt t="84746" x="3143250" y="5251450"/>
          <p14:tracePt t="84762" x="3160713" y="5251450"/>
          <p14:tracePt t="84794" x="3187700" y="5241925"/>
          <p14:tracePt t="84826" x="3197225" y="5241925"/>
          <p14:tracePt t="84843" x="3214688" y="5241925"/>
          <p14:tracePt t="84850" x="3224213" y="5241925"/>
          <p14:tracePt t="84859" x="3232150" y="5241925"/>
          <p14:tracePt t="84874" x="3251200" y="5232400"/>
          <p14:tracePt t="84887" x="3259138" y="5232400"/>
          <p14:tracePt t="84887" x="3286125" y="5214938"/>
          <p14:tracePt t="84904" x="3295650" y="5205413"/>
          <p14:tracePt t="84919" x="3322638" y="5187950"/>
          <p14:tracePt t="84937" x="3330575" y="5187950"/>
          <p14:tracePt t="84952" x="3367088" y="5187950"/>
          <p14:tracePt t="84952" x="3375025" y="5187950"/>
          <p14:tracePt t="84971" x="3419475" y="5180013"/>
          <p14:tracePt t="84987" x="3438525" y="5180013"/>
          <p14:tracePt t="85004" x="3482975" y="5160963"/>
          <p14:tracePt t="85020" x="3554413" y="5160963"/>
          <p14:tracePt t="85037" x="3581400" y="5143500"/>
          <p14:tracePt t="85053" x="3633788" y="5133975"/>
          <p14:tracePt t="85070" x="3652838" y="5133975"/>
          <p14:tracePt t="85087" x="3697288" y="5126038"/>
          <p14:tracePt t="85104" x="3751263" y="5099050"/>
          <p14:tracePt t="85147" x="3768725" y="5089525"/>
          <p14:tracePt t="85154" x="3786188" y="5089525"/>
          <p14:tracePt t="85162" x="3795713" y="5089525"/>
          <p14:tracePt t="85169" x="3840163" y="5072063"/>
          <p14:tracePt t="85187" x="3857625" y="5054600"/>
          <p14:tracePt t="85203" x="3867150" y="5045075"/>
          <p14:tracePt t="85219" x="3894138" y="5037138"/>
          <p14:tracePt t="85236" x="3902075" y="5037138"/>
          <p14:tracePt t="85252" x="3929063" y="5027613"/>
          <p14:tracePt t="85269" x="3956050" y="5000625"/>
          <p14:tracePt t="85339" x="3990975" y="4991100"/>
          <p14:tracePt t="85347" x="4000500" y="4983163"/>
          <p14:tracePt t="85355" x="4010025" y="4973638"/>
          <p14:tracePt t="85361" x="4027488" y="4973638"/>
          <p14:tracePt t="85370" x="4044950" y="4956175"/>
          <p14:tracePt t="86770" x="4054475" y="4946650"/>
          <p14:tracePt t="87066" x="4054475" y="4938713"/>
          <p14:tracePt t="87763" x="4054475" y="4929188"/>
          <p14:tracePt t="87834" x="4044950" y="4929188"/>
          <p14:tracePt t="87842" x="4037013" y="4929188"/>
          <p14:tracePt t="87855" x="4027488" y="4929188"/>
          <p14:tracePt t="87882" x="4010025" y="4929188"/>
          <p14:tracePt t="87898" x="4000500" y="4929188"/>
          <p14:tracePt t="87904" x="3990975" y="4929188"/>
          <p14:tracePt t="87915" x="3983038" y="4929188"/>
          <p14:tracePt t="87932" x="3956050" y="4929188"/>
          <p14:tracePt t="87949" x="3946525" y="4929188"/>
          <p14:tracePt t="87965" x="3938588" y="4929188"/>
          <p14:tracePt t="87983" x="3929063" y="4929188"/>
          <p14:tracePt t="87998" x="3911600" y="4929188"/>
          <p14:tracePt t="88015" x="3902075" y="4929188"/>
          <p14:tracePt t="88058" x="3894138" y="4929188"/>
          <p14:tracePt t="88067" x="3875088" y="4929188"/>
          <p14:tracePt t="88071" x="3867150" y="4929188"/>
          <p14:tracePt t="88071" x="3848100" y="4929188"/>
          <p14:tracePt t="88082" x="3840163" y="4929188"/>
          <p14:tracePt t="88098" x="3803650" y="4938713"/>
          <p14:tracePt t="88139" x="3795713" y="4946650"/>
          <p14:tracePt t="88149" x="3786188" y="4946650"/>
          <p14:tracePt t="88149" x="3741738" y="4956175"/>
          <p14:tracePt t="88194" x="3705225" y="4973638"/>
          <p14:tracePt t="88199" x="3697288" y="4973638"/>
          <p14:tracePt t="88204" x="3679825" y="4973638"/>
          <p14:tracePt t="88216" x="3643313" y="4983163"/>
          <p14:tracePt t="88233" x="3625850" y="5010150"/>
          <p14:tracePt t="88248" x="3608388" y="5018088"/>
          <p14:tracePt t="88265" x="3589338" y="5018088"/>
          <p14:tracePt t="88282" x="3544888" y="5037138"/>
          <p14:tracePt t="88299" x="3509963" y="5037138"/>
          <p14:tracePt t="88315" x="3473450" y="5054600"/>
          <p14:tracePt t="88332" x="3429000" y="5072063"/>
          <p14:tracePt t="88349" x="3384550" y="5081588"/>
          <p14:tracePt t="88365" x="3348038" y="5089525"/>
          <p14:tracePt t="88381" x="3276600" y="5126038"/>
          <p14:tracePt t="88399" x="3205163" y="5143500"/>
          <p14:tracePt t="88415" x="3125788" y="5197475"/>
          <p14:tracePt t="88432" x="3017838" y="5232400"/>
          <p14:tracePt t="88448" x="2946400" y="5259388"/>
          <p14:tracePt t="88465" x="2894013" y="5268913"/>
          <p14:tracePt t="88481" x="2786063" y="5303838"/>
          <p14:tracePt t="88499" x="2714625" y="5313363"/>
          <p14:tracePt t="88514" x="2633663" y="5357813"/>
          <p14:tracePt t="88532" x="2571750" y="5367338"/>
          <p14:tracePt t="88548" x="2554288" y="5375275"/>
          <p14:tracePt t="88565" x="2517775" y="5394325"/>
          <p14:tracePt t="88581" x="2490788" y="5411788"/>
          <p14:tracePt t="88598" x="2455863" y="5419725"/>
          <p14:tracePt t="88615" x="2438400" y="5419725"/>
          <p14:tracePt t="88632" x="2393950" y="5429250"/>
          <p14:tracePt t="88649" x="2384425" y="5438775"/>
          <p14:tracePt t="88665" x="2366963" y="5438775"/>
          <p14:tracePt t="89067" x="2384425" y="5438775"/>
          <p14:tracePt t="89075" x="2393950" y="5438775"/>
          <p14:tracePt t="89082" x="2401888" y="5438775"/>
          <p14:tracePt t="89089" x="2419350" y="5438775"/>
          <p14:tracePt t="89097" x="2446338" y="5438775"/>
          <p14:tracePt t="89114" x="2455863" y="5438775"/>
          <p14:tracePt t="89131" x="2465388" y="5429250"/>
          <p14:tracePt t="89147" x="2473325" y="5419725"/>
          <p14:tracePt t="89164" x="2490788" y="5411788"/>
          <p14:tracePt t="89181" x="2509838" y="5402263"/>
          <p14:tracePt t="89198" x="2536825" y="5394325"/>
          <p14:tracePt t="89214" x="2571750" y="5375275"/>
          <p14:tracePt t="89230" x="2581275" y="5375275"/>
          <p14:tracePt t="89247" x="2589213" y="5367338"/>
          <p14:tracePt t="89264" x="2598738" y="5357813"/>
          <p14:tracePt t="89280" x="2625725" y="5357813"/>
          <p14:tracePt t="89322" x="2643188" y="5340350"/>
          <p14:tracePt t="89331" x="2652713" y="5330825"/>
          <p14:tracePt t="89331" x="2679700" y="5322888"/>
          <p14:tracePt t="89347" x="2697163" y="5303838"/>
          <p14:tracePt t="89364" x="2724150" y="5295900"/>
          <p14:tracePt t="89380" x="2741613" y="5276850"/>
          <p14:tracePt t="89398" x="2751138" y="5268913"/>
          <p14:tracePt t="89413" x="2768600" y="5259388"/>
          <p14:tracePt t="89430" x="2803525" y="5224463"/>
          <p14:tracePt t="89446" x="2830513" y="5205413"/>
          <p14:tracePt t="89464" x="2847975" y="5197475"/>
          <p14:tracePt t="89480" x="2884488" y="5187950"/>
          <p14:tracePt t="89496" x="2894013" y="5180013"/>
          <p14:tracePt t="89513" x="2901950" y="5170488"/>
          <p14:tracePt t="89562" x="2911475" y="5160963"/>
          <p14:tracePt t="89594" x="2919413" y="5160963"/>
          <p14:tracePt t="89602" x="2928938" y="5153025"/>
          <p14:tracePt t="89615" x="2928938" y="5143500"/>
          <p14:tracePt t="89620" x="2938463" y="5133975"/>
          <p14:tracePt t="89746" x="2946400" y="5116513"/>
          <p14:tracePt t="89762" x="2973388" y="5099050"/>
          <p14:tracePt t="89770" x="2982913" y="5099050"/>
          <p14:tracePt t="89778" x="2990850" y="5089525"/>
          <p14:tracePt t="89810" x="3000375" y="5081588"/>
          <p14:tracePt t="89866" x="3017838" y="5081588"/>
          <p14:tracePt t="89881" x="3036888" y="5072063"/>
          <p14:tracePt t="89899" x="3071813" y="5072063"/>
          <p14:tracePt t="89906" x="3089275" y="5072063"/>
          <p14:tracePt t="89914" x="3098800" y="5062538"/>
          <p14:tracePt t="89915" x="3133725" y="5062538"/>
          <p14:tracePt t="89930" x="3179763" y="5054600"/>
          <p14:tracePt t="89946" x="3224213" y="5037138"/>
          <p14:tracePt t="89962" x="3251200" y="5018088"/>
          <p14:tracePt t="89980" x="3303588" y="5010150"/>
          <p14:tracePt t="89996" x="3340100" y="5000625"/>
          <p14:tracePt t="90013" x="3402013" y="4991100"/>
          <p14:tracePt t="90029" x="3411538" y="4983163"/>
          <p14:tracePt t="90045" x="3438525" y="4983163"/>
          <p14:tracePt t="90062" x="3465513" y="4983163"/>
          <p14:tracePt t="90079" x="3500438" y="4983163"/>
          <p14:tracePt t="90096" x="3517900" y="4965700"/>
          <p14:tracePt t="90112" x="3562350" y="4956175"/>
          <p14:tracePt t="90129" x="3616325" y="4946650"/>
          <p14:tracePt t="90146" x="3625850" y="4946650"/>
          <p14:tracePt t="90162" x="3660775" y="4938713"/>
          <p14:tracePt t="90180" x="3670300" y="4929188"/>
          <p14:tracePt t="90195" x="3687763" y="4919663"/>
          <p14:tracePt t="90213" x="3705225" y="4919663"/>
          <p14:tracePt t="90229" x="3741738" y="4902200"/>
          <p14:tracePt t="90246" x="3776663" y="4884738"/>
          <p14:tracePt t="90262" x="3795713" y="4867275"/>
          <p14:tracePt t="90279" x="3822700" y="4857750"/>
          <p14:tracePt t="90295" x="3840163" y="4848225"/>
          <p14:tracePt t="90347" x="3848100" y="4848225"/>
          <p14:tracePt t="90354" x="3875088" y="4840288"/>
          <p14:tracePt t="90363" x="3894138" y="4813300"/>
          <p14:tracePt t="90370" x="3902075" y="4803775"/>
          <p14:tracePt t="90378" x="3911600" y="4803775"/>
          <p14:tracePt t="90395" x="3929063" y="4795838"/>
          <p14:tracePt t="90442" x="3946525" y="4795838"/>
          <p14:tracePt t="90450" x="3965575" y="4786313"/>
          <p14:tracePt t="90467" x="3973513" y="4776788"/>
          <p14:tracePt t="90482" x="3983038" y="4768850"/>
          <p14:tracePt t="90498" x="4000500" y="4751388"/>
          <p14:tracePt t="90514" x="4010025" y="4741863"/>
          <p14:tracePt t="90529" x="4017963" y="4732338"/>
          <p14:tracePt t="90554" x="4027488" y="4724400"/>
          <p14:tracePt t="90570" x="4044950" y="4714875"/>
          <p14:tracePt t="90575" x="4054475" y="4705350"/>
          <p14:tracePt t="90578" x="4098925" y="4670425"/>
          <p14:tracePt t="90595" x="4125913" y="4643438"/>
          <p14:tracePt t="90612" x="4170363" y="4608513"/>
          <p14:tracePt t="90629" x="4179888" y="4598988"/>
          <p14:tracePt t="90664" x="4205288" y="4581525"/>
          <p14:tracePt t="90714" x="4205288" y="4572000"/>
          <p14:tracePt t="90723" x="4205288" y="4562475"/>
          <p14:tracePt t="90762" x="4205288" y="4545013"/>
          <p14:tracePt t="90794" x="4205288" y="4537075"/>
          <p14:tracePt t="90826" x="4197350" y="4527550"/>
          <p14:tracePt t="90842" x="4197350" y="4510088"/>
          <p14:tracePt t="90851" x="4197350" y="4491038"/>
          <p14:tracePt t="90858" x="4197350" y="4483100"/>
          <p14:tracePt t="90867" x="4197350" y="4465638"/>
          <p14:tracePt t="90878" x="4197350" y="4438650"/>
          <p14:tracePt t="90895" x="4197350" y="4429125"/>
          <p14:tracePt t="90938" x="4197350" y="4419600"/>
          <p14:tracePt t="90946" x="4197350" y="4402138"/>
          <p14:tracePt t="90954" x="4197350" y="4367213"/>
          <p14:tracePt t="90986" x="4232275" y="4330700"/>
          <p14:tracePt t="90994" x="4295775" y="4268788"/>
          <p14:tracePt t="91002" x="4313238" y="4214813"/>
          <p14:tracePt t="91011" x="4375150" y="4152900"/>
          <p14:tracePt t="91027" x="4438650" y="4089400"/>
          <p14:tracePt t="91045" x="4473575" y="4037013"/>
          <p14:tracePt t="91061" x="4527550" y="3973513"/>
          <p14:tracePt t="91078" x="4581525" y="3884613"/>
          <p14:tracePt t="91094" x="4616450" y="3840163"/>
          <p14:tracePt t="91112" x="4660900" y="3786188"/>
          <p14:tracePt t="91127" x="4697413" y="3697288"/>
          <p14:tracePt t="91145" x="4759325" y="3608388"/>
          <p14:tracePt t="91161" x="4786313" y="3500438"/>
          <p14:tracePt t="91161" x="4830763" y="3429000"/>
          <p14:tracePt t="91179" x="4857750" y="3375025"/>
          <p14:tracePt t="91195" x="4867275" y="3286125"/>
          <p14:tracePt t="91211" x="4902200" y="3214688"/>
          <p14:tracePt t="91228" x="4911725" y="3197225"/>
          <p14:tracePt t="91245" x="4911725" y="3160713"/>
          <p14:tracePt t="91261" x="4919663" y="3133725"/>
          <p14:tracePt t="91278" x="4946650" y="3089275"/>
          <p14:tracePt t="91322" x="4946650" y="3071813"/>
          <p14:tracePt t="91330" x="4956175" y="3054350"/>
          <p14:tracePt t="91346" x="4956175" y="3044825"/>
          <p14:tracePt t="91354" x="4956175" y="3017838"/>
          <p14:tracePt t="91386" x="4965700" y="3009900"/>
          <p14:tracePt t="91530" x="4965700" y="3017838"/>
          <p14:tracePt t="91538" x="4965700" y="3027363"/>
          <p14:tracePt t="91546" x="4956175" y="3036888"/>
          <p14:tracePt t="91554" x="4946650" y="3054350"/>
          <p14:tracePt t="91565" x="4938713" y="3062288"/>
          <p14:tracePt t="91770" x="4938713" y="3044825"/>
          <p14:tracePt t="91778" x="4938713" y="3036888"/>
          <p14:tracePt t="91793" x="4938713" y="3027363"/>
          <p14:tracePt t="91794" x="4965700" y="3009900"/>
          <p14:tracePt t="91794" x="4973638" y="3000375"/>
          <p14:tracePt t="91810" x="5000625" y="2982913"/>
          <p14:tracePt t="91850" x="5018088" y="2955925"/>
          <p14:tracePt t="91859" x="5027613" y="2946400"/>
          <p14:tracePt t="91862" x="5037138" y="2938463"/>
          <p14:tracePt t="91877" x="5054600" y="2928938"/>
          <p14:tracePt t="91894" x="5081588" y="2901950"/>
          <p14:tracePt t="91911" x="5099050" y="2874963"/>
          <p14:tracePt t="91926" x="5116513" y="2857500"/>
          <p14:tracePt t="91971" x="5116513" y="2847975"/>
          <p14:tracePt t="91978" x="5126038" y="2840038"/>
          <p14:tracePt t="91993" x="5126038" y="2830513"/>
          <p14:tracePt t="92011" x="5133975" y="2822575"/>
          <p14:tracePt t="92066" x="5143500" y="2813050"/>
          <p14:tracePt t="92106" x="5153025" y="2803525"/>
          <p14:tracePt t="92146" x="5160963" y="2776538"/>
          <p14:tracePt t="92154" x="5170488" y="2759075"/>
          <p14:tracePt t="92158" x="5180013" y="2732088"/>
          <p14:tracePt t="92166" x="5205413" y="2697163"/>
          <p14:tracePt t="92176" x="5259388" y="2625725"/>
          <p14:tracePt t="92193" x="5330825" y="2536825"/>
          <p14:tracePt t="92209" x="5394325" y="2438400"/>
          <p14:tracePt t="92226" x="5438775" y="2374900"/>
          <p14:tracePt t="92242" x="5456238" y="2357438"/>
          <p14:tracePt t="92260" x="5465763" y="2339975"/>
          <p14:tracePt t="92276" x="5465763" y="2330450"/>
          <p14:tracePt t="92293" x="5465763" y="2312988"/>
          <p14:tracePt t="92309" x="5473700" y="2286000"/>
          <p14:tracePt t="92326" x="5483225" y="2268538"/>
          <p14:tracePt t="92343" x="5510213" y="2232025"/>
          <p14:tracePt t="92360" x="5518150" y="2205038"/>
          <p14:tracePt t="92376" x="5537200" y="2179638"/>
          <p14:tracePt t="92393" x="5554663" y="2160588"/>
          <p14:tracePt t="92410" x="5562600" y="2133600"/>
          <p14:tracePt t="92410" x="5572125" y="2108200"/>
          <p14:tracePt t="92427" x="5608638" y="2071688"/>
          <p14:tracePt t="92443" x="5653088" y="2017713"/>
          <p14:tracePt t="92459" x="5688013" y="1955800"/>
          <p14:tracePt t="92476" x="5715000" y="1928813"/>
          <p14:tracePt t="92493" x="5741988" y="1893888"/>
          <p14:tracePt t="92509" x="5759450" y="1857375"/>
          <p14:tracePt t="92527" x="5776913" y="1830388"/>
          <p14:tracePt t="92542" x="5822950" y="1795463"/>
          <p14:tracePt t="92559" x="5848350" y="1758950"/>
          <p14:tracePt t="92576" x="5911850" y="1714500"/>
          <p14:tracePt t="92593" x="5938838" y="1697038"/>
          <p14:tracePt t="92609" x="6000750" y="1660525"/>
          <p14:tracePt t="92625" x="6037263" y="1633538"/>
          <p14:tracePt t="92642" x="6062663" y="1616075"/>
          <p14:tracePt t="92660" x="6099175" y="1589088"/>
          <p14:tracePt t="92675" x="6153150" y="1571625"/>
          <p14:tracePt t="92693" x="6197600" y="1536700"/>
          <p14:tracePt t="92708" x="6259513" y="1490663"/>
          <p14:tracePt t="92725" x="6313488" y="1465263"/>
          <p14:tracePt t="92742" x="6357938" y="1428750"/>
          <p14:tracePt t="92759" x="6384925" y="1411288"/>
          <p14:tracePt t="92775" x="6411913" y="1384300"/>
          <p14:tracePt t="92793" x="6419850" y="1374775"/>
          <p14:tracePt t="92866" x="6419850" y="1384300"/>
          <p14:tracePt t="92874" x="6419850" y="1411288"/>
          <p14:tracePt t="92882" x="6375400" y="1455738"/>
          <p14:tracePt t="92892" x="6286500" y="1500188"/>
          <p14:tracePt t="92909" x="6197600" y="1554163"/>
          <p14:tracePt t="92925" x="6081713" y="1625600"/>
          <p14:tracePt t="92942" x="5902325" y="1751013"/>
          <p14:tracePt t="92959" x="5705475" y="1893888"/>
          <p14:tracePt t="92975" x="5599113" y="1990725"/>
          <p14:tracePt t="92992" x="5500688" y="2089150"/>
          <p14:tracePt t="93008" x="5465763" y="2152650"/>
          <p14:tracePt t="93025" x="5429250" y="2214563"/>
          <p14:tracePt t="93041" x="5384800" y="2322513"/>
          <p14:tracePt t="93059" x="5367338" y="2374900"/>
          <p14:tracePt t="93075" x="5322888" y="2482850"/>
          <p14:tracePt t="93092" x="5303838" y="2554288"/>
          <p14:tracePt t="93109" x="5268913" y="2608263"/>
          <p14:tracePt t="93125" x="5241925" y="2652713"/>
          <p14:tracePt t="93141" x="5197475" y="2705100"/>
          <p14:tracePt t="93159" x="5133975" y="2786063"/>
          <p14:tracePt t="93174" x="5089525" y="2830513"/>
          <p14:tracePt t="93192" x="5027613" y="2919413"/>
          <p14:tracePt t="93208" x="4946650" y="2990850"/>
          <p14:tracePt t="93225" x="4884738" y="3081338"/>
          <p14:tracePt t="93241" x="4776788" y="3232150"/>
          <p14:tracePt t="93258" x="4732338" y="3276600"/>
          <p14:tracePt t="93274" x="4687888" y="3330575"/>
          <p14:tracePt t="93291" x="4643438" y="3375025"/>
          <p14:tracePt t="93308" x="4589463" y="3438525"/>
          <p14:tracePt t="93324" x="4554538" y="3509963"/>
          <p14:tracePt t="93341" x="4491038" y="3598863"/>
          <p14:tracePt t="93359" x="4456113" y="3687763"/>
          <p14:tracePt t="93375" x="4438650" y="3732213"/>
          <p14:tracePt t="93392" x="4411663" y="3768725"/>
          <p14:tracePt t="93408" x="4394200" y="3813175"/>
          <p14:tracePt t="93425" x="4394200" y="3830638"/>
          <p14:tracePt t="93441" x="4384675" y="3875088"/>
          <p14:tracePt t="93441" x="4384675" y="3884613"/>
          <p14:tracePt t="93459" x="4357688" y="3929063"/>
          <p14:tracePt t="93474" x="4340225" y="3983038"/>
          <p14:tracePt t="93491" x="4322763" y="4027488"/>
          <p14:tracePt t="93507" x="4313238" y="4081463"/>
          <p14:tracePt t="93524" x="4303713" y="4089400"/>
          <p14:tracePt t="93541" x="4303713" y="4143375"/>
          <p14:tracePt t="93557" x="4303713" y="4197350"/>
          <p14:tracePt t="93574" x="4303713" y="4286250"/>
          <p14:tracePt t="93591" x="4295775" y="4394200"/>
          <p14:tracePt t="93607" x="4276725" y="4491038"/>
          <p14:tracePt t="93624" x="4268788" y="4527550"/>
          <p14:tracePt t="93640" x="4268788" y="4562475"/>
          <p14:tracePt t="93640" x="4241800" y="4598988"/>
          <p14:tracePt t="93659" x="4232275" y="4633913"/>
          <p14:tracePt t="93674" x="4224338" y="4687888"/>
          <p14:tracePt t="93690" x="4197350" y="4714875"/>
          <p14:tracePt t="93708" x="4170363" y="4759325"/>
          <p14:tracePt t="93724" x="4152900" y="4803775"/>
          <p14:tracePt t="93740" x="4133850" y="4822825"/>
          <p14:tracePt t="93757" x="4125913" y="4830763"/>
          <p14:tracePt t="93773" x="4098925" y="4867275"/>
          <p14:tracePt t="93790" x="4071938" y="4875213"/>
          <p14:tracePt t="93834" x="4054475" y="4884738"/>
          <p14:tracePt t="93834" x="4027488" y="4911725"/>
          <p14:tracePt t="93850" x="4010025" y="4919663"/>
          <p14:tracePt t="93858" x="3983038" y="4929188"/>
          <p14:tracePt t="93866" x="3973513" y="4929188"/>
          <p14:tracePt t="93875" x="3902075" y="4946650"/>
          <p14:tracePt t="93891" x="3867150" y="4973638"/>
          <p14:tracePt t="93907" x="3830638" y="4983163"/>
          <p14:tracePt t="93923" x="3786188" y="4991100"/>
          <p14:tracePt t="93940" x="3714750" y="5018088"/>
          <p14:tracePt t="93958" x="3660775" y="5027613"/>
          <p14:tracePt t="93974" x="3589338" y="5027613"/>
          <p14:tracePt t="93990" x="3536950" y="5045075"/>
          <p14:tracePt t="94007" x="3482975" y="5045075"/>
          <p14:tracePt t="94024" x="3438525" y="5054600"/>
          <p14:tracePt t="94040" x="3384550" y="5072063"/>
          <p14:tracePt t="94057" x="3251200" y="5099050"/>
          <p14:tracePt t="94075" x="3152775" y="5143500"/>
          <p14:tracePt t="94090" x="3081338" y="5153025"/>
          <p14:tracePt t="94107" x="2990850" y="5197475"/>
          <p14:tracePt t="94123" x="2955925" y="5197475"/>
          <p14:tracePt t="94140" x="2919413" y="5205413"/>
          <p14:tracePt t="94157" x="2901950" y="5224463"/>
          <p14:tracePt t="94307" x="2946400" y="5224463"/>
          <p14:tracePt t="94314" x="2965450" y="5224463"/>
          <p14:tracePt t="94322" x="3017838" y="5205413"/>
          <p14:tracePt t="94330" x="3179763" y="5180013"/>
          <p14:tracePt t="94340" x="3340100" y="5099050"/>
          <p14:tracePt t="94357" x="3465513" y="5045075"/>
          <p14:tracePt t="94373" x="3527425" y="5018088"/>
          <p14:tracePt t="94389" x="3571875" y="4983163"/>
          <p14:tracePt t="94407" x="3616325" y="4965700"/>
          <p14:tracePt t="94422" x="3705225" y="4902200"/>
          <p14:tracePt t="94440" x="3776663" y="4857750"/>
          <p14:tracePt t="94457" x="3848100" y="4803775"/>
          <p14:tracePt t="94473" x="3902075" y="4759325"/>
          <p14:tracePt t="94490" x="3965575" y="4679950"/>
          <p14:tracePt t="94507" x="4010025" y="4625975"/>
          <p14:tracePt t="94523" x="4054475" y="4572000"/>
          <p14:tracePt t="94540" x="4108450" y="4483100"/>
          <p14:tracePt t="94556" x="4187825" y="4402138"/>
          <p14:tracePt t="94573" x="4241800" y="4340225"/>
          <p14:tracePt t="94589" x="4286250" y="4259263"/>
          <p14:tracePt t="94606" x="4322763" y="4224338"/>
          <p14:tracePt t="94622" x="4348163" y="4179888"/>
          <p14:tracePt t="94639" x="4402138" y="4098925"/>
          <p14:tracePt t="94656" x="4429125" y="4071938"/>
          <p14:tracePt t="94673" x="4465638" y="4027488"/>
          <p14:tracePt t="94689" x="4500563" y="3973513"/>
          <p14:tracePt t="94707" x="4510088" y="3956050"/>
          <p14:tracePt t="94722" x="4527550" y="3929063"/>
          <p14:tracePt t="94739" x="4545013" y="3911600"/>
          <p14:tracePt t="94756" x="4562475" y="3894138"/>
          <p14:tracePt t="94773" x="4572000" y="3875088"/>
          <p14:tracePt t="94789" x="4581525" y="3848100"/>
          <p14:tracePt t="94806" x="4598988" y="3840163"/>
          <p14:tracePt t="94822" x="4616450" y="3813175"/>
          <p14:tracePt t="94840" x="4625975" y="3803650"/>
          <p14:tracePt t="94856" x="4625975" y="3795713"/>
          <p14:tracePt t="94872" x="4633913" y="3786188"/>
          <p14:tracePt t="94889" x="4643438" y="3776663"/>
          <p14:tracePt t="95026" x="4643438" y="3768725"/>
          <p14:tracePt t="95043" x="4633913" y="3759200"/>
          <p14:tracePt t="95074" x="4625975" y="3751263"/>
          <p14:tracePt t="95114" x="4625975" y="3732213"/>
          <p14:tracePt t="95122" x="4625975" y="3714750"/>
          <p14:tracePt t="95130" x="4625975" y="3697288"/>
          <p14:tracePt t="95171" x="4625975" y="3679825"/>
          <p14:tracePt t="95179" x="4625975" y="3670300"/>
          <p14:tracePt t="95186" x="4616450" y="3660775"/>
          <p14:tracePt t="95189" x="4608513" y="3660775"/>
          <p14:tracePt t="95206" x="4598988" y="3660775"/>
          <p14:tracePt t="95222" x="4572000" y="3652838"/>
          <p14:tracePt t="95239" x="4562475" y="3652838"/>
          <p14:tracePt t="95255" x="4545013" y="3652838"/>
          <p14:tracePt t="95272" x="4510088" y="3652838"/>
          <p14:tracePt t="95288" x="4500563" y="3652838"/>
          <p14:tracePt t="95305" x="4473575" y="3652838"/>
          <p14:tracePt t="95321" x="4446588" y="3652838"/>
          <p14:tracePt t="95338" x="4429125" y="3652838"/>
          <p14:tracePt t="95378" x="4402138" y="3670300"/>
          <p14:tracePt t="95393" x="4394200" y="3679825"/>
          <p14:tracePt t="95442" x="4394200" y="3687763"/>
          <p14:tracePt t="95450" x="4394200" y="3714750"/>
          <p14:tracePt t="95458" x="4394200" y="3732213"/>
          <p14:tracePt t="95461" x="4394200" y="3759200"/>
          <p14:tracePt t="95472" x="4394200" y="3776663"/>
          <p14:tracePt t="95488" x="4394200" y="3803650"/>
          <p14:tracePt t="95505" x="4402138" y="3822700"/>
          <p14:tracePt t="95547" x="4419600" y="3830638"/>
          <p14:tracePt t="95586" x="4446588" y="3830638"/>
          <p14:tracePt t="95595" x="4456113" y="3840163"/>
          <p14:tracePt t="95610" x="4465638" y="3840163"/>
          <p14:tracePt t="95626" x="4491038" y="3840163"/>
          <p14:tracePt t="95638" x="4518025" y="3840163"/>
          <p14:tracePt t="95643" x="4545013" y="3840163"/>
          <p14:tracePt t="95654" x="4562475" y="3840163"/>
          <p14:tracePt t="95672" x="4572000" y="3840163"/>
          <p14:tracePt t="95687" x="4598988" y="3813175"/>
          <p14:tracePt t="95704" x="4608513" y="3803650"/>
          <p14:tracePt t="95721" x="4616450" y="3786188"/>
          <p14:tracePt t="95738" x="4625975" y="3768725"/>
          <p14:tracePt t="95754" x="4625975" y="3759200"/>
          <p14:tracePt t="95811" x="4625975" y="3741738"/>
          <p14:tracePt t="95818" x="4625975" y="3732213"/>
          <p14:tracePt t="95850" x="4625975" y="3724275"/>
          <p14:tracePt t="95855" x="4625975" y="3714750"/>
          <p14:tracePt t="95860" x="4625975" y="3697288"/>
          <p14:tracePt t="95871" x="4616450" y="3679825"/>
          <p14:tracePt t="95887" x="4608513" y="3670300"/>
          <p14:tracePt t="95930" x="4598988" y="3670300"/>
          <p14:tracePt t="95939" x="4589463" y="3660775"/>
          <p14:tracePt t="95939" x="4562475" y="3660775"/>
          <p14:tracePt t="95970" x="4554538" y="3660775"/>
          <p14:tracePt t="95986" x="4545013" y="3652838"/>
          <p14:tracePt t="96018" x="4527550" y="3652838"/>
          <p14:tracePt t="96035" x="4518025" y="3652838"/>
          <p14:tracePt t="96066" x="4510088" y="3652838"/>
          <p14:tracePt t="96074" x="4491038" y="3643313"/>
          <p14:tracePt t="96082" x="4483100" y="3633788"/>
          <p14:tracePt t="96162" x="4473575" y="3633788"/>
          <p14:tracePt t="96314" x="4465638" y="3633788"/>
          <p14:tracePt t="96354" x="4465638" y="3643313"/>
          <p14:tracePt t="96362" x="4465638" y="3670300"/>
          <p14:tracePt t="96378" x="4465638" y="3679825"/>
          <p14:tracePt t="96379" x="4465638" y="3687763"/>
          <p14:tracePt t="96387" x="4465638" y="3714750"/>
          <p14:tracePt t="96403" x="4465638" y="3724275"/>
          <p14:tracePt t="96451" x="4465638" y="3732213"/>
          <p14:tracePt t="96466" x="4473575" y="3741738"/>
          <p14:tracePt t="96474" x="4491038" y="3759200"/>
          <p14:tracePt t="96490" x="4510088" y="3786188"/>
          <p14:tracePt t="96506" x="4518025" y="3795713"/>
          <p14:tracePt t="96522" x="4527550" y="3803650"/>
          <p14:tracePt t="96538" x="4537075" y="3813175"/>
          <p14:tracePt t="96554" x="4545013" y="3822700"/>
          <p14:tracePt t="96571" x="4554538" y="3822700"/>
          <p14:tracePt t="96571" x="4562475" y="3830638"/>
          <p14:tracePt t="96587" x="4572000" y="3830638"/>
          <p14:tracePt t="96603" x="4608513" y="3830638"/>
          <p14:tracePt t="96621" x="4616450" y="3830638"/>
          <p14:tracePt t="96636" x="4625975" y="3830638"/>
          <p14:tracePt t="96653" x="4643438" y="3830638"/>
          <p14:tracePt t="96738" x="4652963" y="3830638"/>
          <p14:tracePt t="96754" x="4660900" y="3822700"/>
          <p14:tracePt t="96802" x="4660900" y="3813175"/>
          <p14:tracePt t="96859" x="4670425" y="3786188"/>
          <p14:tracePt t="96874" x="4670425" y="3776663"/>
          <p14:tracePt t="96906" x="4670425" y="3768725"/>
          <p14:tracePt t="96914" x="4670425" y="3759200"/>
          <p14:tracePt t="96922" x="4670425" y="3741738"/>
          <p14:tracePt t="96938" x="4670425" y="3732213"/>
          <p14:tracePt t="96970" x="4670425" y="3724275"/>
          <p14:tracePt t="96986" x="4670425" y="3714750"/>
          <p14:tracePt t="96994" x="4670425" y="3697288"/>
          <p14:tracePt t="97009" x="4670425" y="3687763"/>
          <p14:tracePt t="97026" x="4670425" y="3679825"/>
          <p14:tracePt t="97034" x="4670425" y="3670300"/>
          <p14:tracePt t="97042" x="4660900" y="3660775"/>
          <p14:tracePt t="97052" x="4652963" y="3652838"/>
          <p14:tracePt t="97114" x="4643438" y="3643313"/>
          <p14:tracePt t="97194" x="4633913" y="3643313"/>
          <p14:tracePt t="97202" x="4616450" y="3652838"/>
          <p14:tracePt t="97209" x="4608513" y="3660775"/>
          <p14:tracePt t="97218" x="4572000" y="3679825"/>
          <p14:tracePt t="97235" x="4562475" y="3687763"/>
          <p14:tracePt t="97252" x="4554538" y="3687763"/>
          <p14:tracePt t="97306" x="4545013" y="3697288"/>
          <p14:tracePt t="97338" x="4527550" y="3697288"/>
          <p14:tracePt t="97346" x="4510088" y="3705225"/>
          <p14:tracePt t="97386" x="4500563" y="3714750"/>
          <p14:tracePt t="97394" x="4483100" y="3724275"/>
          <p14:tracePt t="97505" x="4473575" y="3751263"/>
          <p14:tracePt t="97514" x="4465638" y="3759200"/>
          <p14:tracePt t="97546" x="4465638" y="3768725"/>
          <p14:tracePt t="97586" x="4465638" y="3776663"/>
          <p14:tracePt t="97594" x="4465638" y="3786188"/>
          <p14:tracePt t="97626" x="4465638" y="3795713"/>
          <p14:tracePt t="97634" x="4473575" y="3803650"/>
          <p14:tracePt t="97641" x="4483100" y="3803650"/>
          <p14:tracePt t="97652" x="4491038" y="3803650"/>
          <p14:tracePt t="97668" x="4518025" y="3813175"/>
          <p14:tracePt t="97722" x="4527550" y="3822700"/>
          <p14:tracePt t="97754" x="4545013" y="3822700"/>
          <p14:tracePt t="97769" x="4554538" y="3822700"/>
          <p14:tracePt t="97787" x="4572000" y="3822700"/>
          <p14:tracePt t="97819" x="4581525" y="3813175"/>
          <p14:tracePt t="97850" x="4581525" y="3795713"/>
          <p14:tracePt t="97866" x="4589463" y="3786188"/>
          <p14:tracePt t="97874" x="4598988" y="3776663"/>
          <p14:tracePt t="97914" x="4598988" y="3768725"/>
          <p14:tracePt t="97947" x="4598988" y="3741738"/>
          <p14:tracePt t="97986" x="4598988" y="3732213"/>
          <p14:tracePt t="98053" x="4598988" y="3724275"/>
          <p14:tracePt t="98130" x="4598988" y="3714750"/>
          <p14:tracePt t="98162" x="4589463" y="3705225"/>
          <p14:tracePt t="98226" x="4572000" y="3705225"/>
          <p14:tracePt t="98258" x="4562475" y="3705225"/>
          <p14:tracePt t="98266" x="4554538" y="3705225"/>
          <p14:tracePt t="98282" x="4545013" y="3697288"/>
          <p14:tracePt t="98320" x="4537075" y="3687763"/>
          <p14:tracePt t="98338" x="4527550" y="3687763"/>
          <p14:tracePt t="98370" x="4518025" y="3687763"/>
          <p14:tracePt t="99218" x="4510088" y="3687763"/>
          <p14:tracePt t="99235" x="4510088" y="3697288"/>
          <p14:tracePt t="99242" x="4510088" y="3732213"/>
          <p14:tracePt t="99250" x="4510088" y="3741738"/>
          <p14:tracePt t="99255" x="4510088" y="3751263"/>
          <p14:tracePt t="99265" x="4500563" y="3786188"/>
          <p14:tracePt t="99283" x="4500563" y="3822700"/>
          <p14:tracePt t="99299" x="4491038" y="3848100"/>
          <p14:tracePt t="99316" x="4491038" y="3884613"/>
          <p14:tracePt t="99332" x="4491038" y="3919538"/>
          <p14:tracePt t="99349" x="4465638" y="3983038"/>
          <p14:tracePt t="99366" x="4465638" y="4010025"/>
          <p14:tracePt t="99383" x="4456113" y="4044950"/>
          <p14:tracePt t="99399" x="4429125" y="4098925"/>
          <p14:tracePt t="99416" x="4429125" y="4108450"/>
          <p14:tracePt t="99433" x="4429125" y="4152900"/>
          <p14:tracePt t="99449" x="4411663" y="4214813"/>
          <p14:tracePt t="99466" x="4394200" y="4268788"/>
          <p14:tracePt t="99482" x="4384675" y="4322763"/>
          <p14:tracePt t="99499" x="4357688" y="4394200"/>
          <p14:tracePt t="99516" x="4348163" y="4438650"/>
          <p14:tracePt t="99532" x="4340225" y="4500563"/>
          <p14:tracePt t="99549" x="4340225" y="4572000"/>
          <p14:tracePt t="99566" x="4340225" y="4598988"/>
          <p14:tracePt t="99582" x="4340225" y="4625975"/>
          <p14:tracePt t="99599" x="4340225" y="4679950"/>
          <p14:tracePt t="99615" x="4340225" y="4732338"/>
          <p14:tracePt t="99632" x="4340225" y="4813300"/>
          <p14:tracePt t="99649" x="4340225" y="4884738"/>
          <p14:tracePt t="99649" x="4340225" y="4919663"/>
          <p14:tracePt t="99666" x="4340225" y="4956175"/>
          <p14:tracePt t="99682" x="4340225" y="4965700"/>
          <p14:tracePt t="99699" x="4340225" y="4973638"/>
          <p14:tracePt t="99715" x="4340225" y="5018088"/>
          <p14:tracePt t="99732" x="4340225" y="5054600"/>
          <p14:tracePt t="99748" x="4340225" y="5116513"/>
          <p14:tracePt t="99765" x="4340225" y="5143500"/>
          <p14:tracePt t="99799" x="4340225" y="5180013"/>
          <p14:tracePt t="99799" x="4340225" y="5214938"/>
          <p14:tracePt t="99815" x="4348163" y="5232400"/>
          <p14:tracePt t="99832" x="4357688" y="5259388"/>
          <p14:tracePt t="99849" x="4357688" y="5286375"/>
          <p14:tracePt t="99865" x="4402138" y="5357813"/>
          <p14:tracePt t="99882" x="4402138" y="5384800"/>
          <p14:tracePt t="99898" x="4411663" y="5394325"/>
          <p14:tracePt t="99915" x="4419600" y="5419725"/>
          <p14:tracePt t="99931" x="4446588" y="5438775"/>
          <p14:tracePt t="99971" x="4456113" y="5446713"/>
          <p14:tracePt t="99978" x="4456113" y="5473700"/>
          <p14:tracePt t="99982" x="4465638" y="5483225"/>
          <p14:tracePt t="100026" x="4473575" y="5491163"/>
          <p14:tracePt t="100034" x="4491038" y="5500688"/>
          <p14:tracePt t="100042" x="4500563" y="5510213"/>
          <p14:tracePt t="100048" x="4518025" y="5527675"/>
          <p14:tracePt t="100065" x="4545013" y="5545138"/>
          <p14:tracePt t="100082" x="4562475" y="5581650"/>
          <p14:tracePt t="100098" x="4581525" y="5589588"/>
          <p14:tracePt t="100115" x="4589463" y="5599113"/>
          <p14:tracePt t="100186" x="4598988" y="5599113"/>
          <p14:tracePt t="100194" x="4608513" y="5599113"/>
          <p14:tracePt t="100227" x="4625975" y="5599113"/>
          <p14:tracePt t="100234" x="4643438" y="5599113"/>
          <p14:tracePt t="100250" x="4652963" y="5599113"/>
          <p14:tracePt t="100265" x="4687888" y="5581650"/>
          <p14:tracePt t="100282" x="4697413" y="5562600"/>
          <p14:tracePt t="100282" x="4705350" y="5554663"/>
          <p14:tracePt t="100298" x="4714875" y="5537200"/>
          <p14:tracePt t="100315" x="4724400" y="5518150"/>
          <p14:tracePt t="100331" x="4732338" y="5510213"/>
          <p14:tracePt t="100348" x="4741863" y="5500688"/>
          <p14:tracePt t="100364" x="4751388" y="5473700"/>
          <p14:tracePt t="100381" x="4759325" y="5465763"/>
          <p14:tracePt t="100398" x="4768850" y="5446713"/>
          <p14:tracePt t="100415" x="4776788" y="5438775"/>
          <p14:tracePt t="100431" x="4776788" y="5429250"/>
          <p14:tracePt t="100447" x="4776788" y="5419725"/>
          <p14:tracePt t="100491" x="4776788" y="5411788"/>
          <p14:tracePt t="100499" x="4776788" y="5394325"/>
          <p14:tracePt t="100515" x="4776788" y="5384800"/>
          <p14:tracePt t="100515" x="4776788" y="5375275"/>
          <p14:tracePt t="100531" x="4776788" y="5357813"/>
          <p14:tracePt t="100548" x="4776788" y="5348288"/>
          <p14:tracePt t="100564" x="4776788" y="5340350"/>
          <p14:tracePt t="100581" x="4768850" y="5330825"/>
          <p14:tracePt t="100618" x="4759325" y="5322888"/>
          <p14:tracePt t="100626" x="4751388" y="5322888"/>
          <p14:tracePt t="100634" x="4732338" y="5313363"/>
          <p14:tracePt t="100648" x="4724400" y="5313363"/>
          <p14:tracePt t="100665" x="4714875" y="5303838"/>
          <p14:tracePt t="100680" x="4705350" y="5295900"/>
          <p14:tracePt t="100722" x="4697413" y="5286375"/>
          <p14:tracePt t="100738" x="4687888" y="5286375"/>
          <p14:tracePt t="100778" x="4679950" y="5286375"/>
          <p14:tracePt t="100842" x="4660900" y="5286375"/>
          <p14:tracePt t="100874" x="4652963" y="5286375"/>
          <p14:tracePt t="100906" x="4643438" y="5286375"/>
          <p14:tracePt t="100914" x="4633913" y="5286375"/>
          <p14:tracePt t="100947" x="4625975" y="5295900"/>
          <p14:tracePt t="100954" x="4598988" y="5303838"/>
          <p14:tracePt t="100954" x="4589463" y="5313363"/>
          <p14:tracePt t="101019" x="4589463" y="5322888"/>
          <p14:tracePt t="101082" x="4589463" y="5330825"/>
          <p14:tracePt t="101114" x="4589463" y="5340350"/>
          <p14:tracePt t="101131" x="4589463" y="5348288"/>
          <p14:tracePt t="101162" x="4589463" y="5367338"/>
          <p14:tracePt t="101202" x="4589463" y="5375275"/>
          <p14:tracePt t="101222" x="4589463" y="5384800"/>
          <p14:tracePt t="101250" x="4589463" y="5394325"/>
          <p14:tracePt t="101266" x="4589463" y="5411788"/>
          <p14:tracePt t="101283" x="4589463" y="5419725"/>
          <p14:tracePt t="101322" x="4608513" y="5446713"/>
          <p14:tracePt t="101362" x="4608513" y="5465763"/>
          <p14:tracePt t="101370" x="4608513" y="5473700"/>
          <p14:tracePt t="101386" x="4616450" y="5491163"/>
          <p14:tracePt t="101435" x="4625975" y="5500688"/>
          <p14:tracePt t="101450" x="4625975" y="5510213"/>
          <p14:tracePt t="101490" x="4633913" y="5537200"/>
          <p14:tracePt t="101490" x="4643438" y="5537200"/>
          <p14:tracePt t="101506" x="4652963" y="5545138"/>
          <p14:tracePt t="101538" x="4660900" y="5554663"/>
          <p14:tracePt t="101547" x="4660900" y="5572125"/>
          <p14:tracePt t="101578" x="4670425" y="5589588"/>
          <p14:tracePt t="101618" x="4679950" y="5589588"/>
          <p14:tracePt t="101658" x="4687888" y="5599113"/>
          <p14:tracePt t="101882" x="4697413" y="5599113"/>
          <p14:tracePt t="101978" x="4697413" y="5581650"/>
          <p14:tracePt t="102075" x="4687888" y="5572125"/>
          <p14:tracePt t="102090" x="4687888" y="5562600"/>
          <p14:tracePt t="102098" x="4679950" y="5554663"/>
          <p14:tracePt t="102106" x="4679950" y="5545138"/>
          <p14:tracePt t="102122" x="4670425" y="5537200"/>
          <p14:tracePt t="102128" x="4660900" y="5510213"/>
          <p14:tracePt t="102146" x="4643438" y="5465763"/>
          <p14:tracePt t="102163" x="4643438" y="5419725"/>
          <p14:tracePt t="102178" x="4625975" y="5357813"/>
          <p14:tracePt t="102196" x="4625975" y="5313363"/>
          <p14:tracePt t="102212" x="4625975" y="5276850"/>
          <p14:tracePt t="102229" x="4625975" y="5259388"/>
          <p14:tracePt t="102245" x="4625975" y="5232400"/>
          <p14:tracePt t="102262" x="4625975" y="5187950"/>
          <p14:tracePt t="102278" x="4625975" y="5133975"/>
          <p14:tracePt t="102295" x="4625975" y="5099050"/>
          <p14:tracePt t="102311" x="4625975" y="5054600"/>
          <p14:tracePt t="102328" x="4625975" y="5000625"/>
          <p14:tracePt t="102344" x="4625975" y="4956175"/>
          <p14:tracePt t="102361" x="4625975" y="4919663"/>
          <p14:tracePt t="102378" x="4625975" y="4875213"/>
          <p14:tracePt t="102395" x="4625975" y="4867275"/>
          <p14:tracePt t="102411" x="4625975" y="4857750"/>
          <p14:tracePt t="102428" x="4616450" y="4830763"/>
          <p14:tracePt t="102444" x="4616450" y="4813300"/>
          <p14:tracePt t="102461" x="4616450" y="4786313"/>
          <p14:tracePt t="102477" x="4598988" y="4768850"/>
          <p14:tracePt t="102495" x="4598988" y="4759325"/>
          <p14:tracePt t="102511" x="4598988" y="4732338"/>
          <p14:tracePt t="102528" x="4589463" y="4697413"/>
          <p14:tracePt t="102544" x="4589463" y="4670425"/>
          <p14:tracePt t="102561" x="4589463" y="4633913"/>
          <p14:tracePt t="102578" x="4572000" y="4572000"/>
          <p14:tracePt t="102595" x="4572000" y="4545013"/>
          <p14:tracePt t="102611" x="4545013" y="4473575"/>
          <p14:tracePt t="102628" x="4537075" y="4456113"/>
          <p14:tracePt t="102644" x="4527550" y="4411663"/>
          <p14:tracePt t="102662" x="4518025" y="4367213"/>
          <p14:tracePt t="102677" x="4518025" y="4340225"/>
          <p14:tracePt t="102695" x="4491038" y="4295775"/>
          <p14:tracePt t="102711" x="4483100" y="4259263"/>
          <p14:tracePt t="102727" x="4483100" y="4214813"/>
          <p14:tracePt t="102744" x="4483100" y="4179888"/>
          <p14:tracePt t="102761" x="4483100" y="4152900"/>
          <p14:tracePt t="102777" x="4483100" y="4108450"/>
          <p14:tracePt t="102795" x="4483100" y="4071938"/>
          <p14:tracePt t="102811" x="4483100" y="4054475"/>
          <p14:tracePt t="102827" x="4483100" y="4010025"/>
          <p14:tracePt t="102844" x="4483100" y="3990975"/>
          <p14:tracePt t="102861" x="4483100" y="3956050"/>
          <p14:tracePt t="102877" x="4483100" y="3911600"/>
          <p14:tracePt t="102895" x="4483100" y="3894138"/>
          <p14:tracePt t="102910" x="4483100" y="3857625"/>
          <p14:tracePt t="102928" x="4491038" y="3840163"/>
          <p14:tracePt t="102944" x="4491038" y="3822700"/>
          <p14:tracePt t="102994" x="4500563" y="3813175"/>
          <p14:tracePt t="103010" x="4500563" y="3803650"/>
          <p14:tracePt t="103026" x="4510088" y="3776663"/>
          <p14:tracePt t="103058" x="4510088" y="3768725"/>
          <p14:tracePt t="103074" x="4510088" y="3759200"/>
          <p14:tracePt t="103314" x="4510088" y="3768725"/>
          <p14:tracePt t="103322" x="4510088" y="3795713"/>
          <p14:tracePt t="103330" x="4510088" y="3803650"/>
          <p14:tracePt t="103338" x="4491038" y="3822700"/>
          <p14:tracePt t="103338" x="4483100" y="3830638"/>
          <p14:tracePt t="103378" x="4473575" y="3830638"/>
          <p14:tracePt t="103386" x="4429125" y="3840163"/>
          <p14:tracePt t="103394" x="4419600" y="3840163"/>
          <p14:tracePt t="103402" x="4402138" y="3840163"/>
          <p14:tracePt t="103410" x="4340225" y="3867150"/>
          <p14:tracePt t="103426" x="4330700" y="3867150"/>
          <p14:tracePt t="103444" x="4303713" y="3875088"/>
          <p14:tracePt t="103460" x="4268788" y="3875088"/>
          <p14:tracePt t="103477" x="4224338" y="3875088"/>
          <p14:tracePt t="103493" x="4152900" y="3875088"/>
          <p14:tracePt t="103510" x="4054475" y="3875088"/>
          <p14:tracePt t="103527" x="4000500" y="3875088"/>
          <p14:tracePt t="103543" x="3956050" y="3875088"/>
          <p14:tracePt t="103559" x="3894138" y="3875088"/>
          <p14:tracePt t="103576" x="3830638" y="3875088"/>
          <p14:tracePt t="103593" x="3714750" y="3875088"/>
          <p14:tracePt t="103627" x="3652838" y="3875088"/>
          <p14:tracePt t="103627" x="3562350" y="3884613"/>
          <p14:tracePt t="103643" x="3500438" y="3902075"/>
          <p14:tracePt t="103660" x="3438525" y="3902075"/>
          <p14:tracePt t="103677" x="3367088" y="3902075"/>
          <p14:tracePt t="103693" x="3295650" y="3902075"/>
          <p14:tracePt t="103710" x="3197225" y="3902075"/>
          <p14:tracePt t="103726" x="3133725" y="3902075"/>
          <p14:tracePt t="103743" x="3027363" y="3929063"/>
          <p14:tracePt t="103760" x="2973388" y="3938588"/>
          <p14:tracePt t="103776" x="2901950" y="3938588"/>
          <p14:tracePt t="103793" x="2840038" y="3946525"/>
          <p14:tracePt t="103809" x="2751138" y="3946525"/>
          <p14:tracePt t="103826" x="2714625" y="3956050"/>
          <p14:tracePt t="103844" x="2660650" y="3956050"/>
          <p14:tracePt t="103860" x="2608263" y="3956050"/>
          <p14:tracePt t="103876" x="2509838" y="3983038"/>
          <p14:tracePt t="103892" x="2438400" y="3983038"/>
          <p14:tracePt t="103909" x="2384425" y="3990975"/>
          <p14:tracePt t="103926" x="2330450" y="3990975"/>
          <p14:tracePt t="103943" x="2303463" y="4000500"/>
          <p14:tracePt t="103959" x="2276475" y="4000500"/>
          <p14:tracePt t="103976" x="2251075" y="4000500"/>
          <p14:tracePt t="103993" x="2232025" y="4000500"/>
          <p14:tracePt t="104009" x="2224088" y="4000500"/>
          <p14:tracePt t="104026" x="2205038" y="4000500"/>
          <p14:tracePt t="104066" x="2197100" y="4000500"/>
          <p14:tracePt t="104072" x="2187575" y="4000500"/>
          <p14:tracePt t="104075" x="2179638" y="4000500"/>
          <p14:tracePt t="104092" x="2152650" y="4000500"/>
          <p14:tracePt t="104109" x="2133600" y="4000500"/>
          <p14:tracePt t="104125" x="2133600" y="3990975"/>
          <p14:tracePt t="104142" x="2125663" y="3983038"/>
          <p14:tracePt t="104159" x="2098675" y="3965575"/>
          <p14:tracePt t="104194" x="2089150" y="3938588"/>
          <p14:tracePt t="104202" x="2081213" y="3919538"/>
          <p14:tracePt t="104209" x="2081213" y="3875088"/>
          <p14:tracePt t="104225" x="2081213" y="3830638"/>
          <p14:tracePt t="104243" x="2071688" y="3786188"/>
          <p14:tracePt t="104259" x="2071688" y="3776663"/>
          <p14:tracePt t="104275" x="2044700" y="3751263"/>
          <p14:tracePt t="104292" x="2044700" y="3741738"/>
          <p14:tracePt t="104330" x="2044700" y="3732213"/>
          <p14:tracePt t="104336" x="2044700" y="3724275"/>
          <p14:tracePt t="104341" x="2044700" y="3687763"/>
          <p14:tracePt t="104394" x="2054225" y="3679825"/>
          <p14:tracePt t="104402" x="2081213" y="3670300"/>
          <p14:tracePt t="104410" x="2089150" y="3670300"/>
          <p14:tracePt t="104410" x="2108200" y="3660775"/>
          <p14:tracePt t="104426" x="2160588" y="3633788"/>
          <p14:tracePt t="104426" x="2197100" y="3633788"/>
          <p14:tracePt t="104443" x="2251075" y="3633788"/>
          <p14:tracePt t="104458" x="2303463" y="3633788"/>
          <p14:tracePt t="104476" x="2347913" y="3633788"/>
          <p14:tracePt t="104492" x="2366963" y="3633788"/>
          <p14:tracePt t="104509" x="2393950" y="3633788"/>
          <p14:tracePt t="104525" x="2401888" y="3633788"/>
          <p14:tracePt t="104542" x="2411413" y="3633788"/>
          <p14:tracePt t="104586" x="2419350" y="3633788"/>
          <p14:tracePt t="104602" x="2446338" y="3633788"/>
          <p14:tracePt t="104618" x="2455863" y="3633788"/>
          <p14:tracePt t="104626" x="2473325" y="3633788"/>
          <p14:tracePt t="104633" x="2490788" y="3633788"/>
          <p14:tracePt t="104641" x="2517775" y="3633788"/>
          <p14:tracePt t="104659" x="2562225" y="3633788"/>
          <p14:tracePt t="104675" x="2589213" y="3633788"/>
          <p14:tracePt t="104691" x="2608263" y="3633788"/>
          <p14:tracePt t="104709" x="2643188" y="3633788"/>
          <p14:tracePt t="104724" x="2705100" y="3633788"/>
          <p14:tracePt t="104741" x="2768600" y="3643313"/>
          <p14:tracePt t="104758" x="2867025" y="3652838"/>
          <p14:tracePt t="104775" x="2901950" y="3652838"/>
          <p14:tracePt t="104792" x="2938463" y="3652838"/>
          <p14:tracePt t="104809" x="2982913" y="3652838"/>
          <p14:tracePt t="104824" x="3017838" y="3652838"/>
          <p14:tracePt t="104824" x="3027363" y="3652838"/>
          <p14:tracePt t="104842" x="3098800" y="3652838"/>
          <p14:tracePt t="104858" x="3179763" y="3633788"/>
          <p14:tracePt t="104874" x="3251200" y="3625850"/>
          <p14:tracePt t="104891" x="3303588" y="3625850"/>
          <p14:tracePt t="104909" x="3330575" y="3625850"/>
          <p14:tracePt t="104925" x="3419475" y="3625850"/>
          <p14:tracePt t="104941" x="3482975" y="3625850"/>
          <p14:tracePt t="104958" x="3554413" y="3625850"/>
          <p14:tracePt t="104975" x="3652838" y="3625850"/>
          <p14:tracePt t="104991" x="3732213" y="3625850"/>
          <p14:tracePt t="105007" x="3803650" y="3625850"/>
          <p14:tracePt t="105024" x="3857625" y="3625850"/>
          <p14:tracePt t="105042" x="3911600" y="3625850"/>
          <p14:tracePt t="105058" x="3983038" y="3625850"/>
          <p14:tracePt t="105075" x="4037013" y="3625850"/>
          <p14:tracePt t="105091" x="4098925" y="3625850"/>
          <p14:tracePt t="105108" x="4152900" y="3625850"/>
          <p14:tracePt t="105124" x="4205288" y="3608388"/>
          <p14:tracePt t="105141" x="4232275" y="3608388"/>
          <p14:tracePt t="105158" x="4268788" y="3608388"/>
          <p14:tracePt t="105174" x="4286250" y="3598863"/>
          <p14:tracePt t="105191" x="4303713" y="3598863"/>
          <p14:tracePt t="105207" x="4313238" y="3598863"/>
          <p14:tracePt t="105243" x="4322763" y="3598863"/>
          <p14:tracePt t="105243" x="4330700" y="3598863"/>
          <p14:tracePt t="105257" x="4357688" y="3598863"/>
          <p14:tracePt t="105275" x="4367213" y="3598863"/>
          <p14:tracePt t="105291" x="4394200" y="3598863"/>
          <p14:tracePt t="105307" x="4402138" y="3598863"/>
          <p14:tracePt t="105324" x="4419600" y="3598863"/>
          <p14:tracePt t="105341" x="4456113" y="3598863"/>
          <p14:tracePt t="105357" x="4465638" y="3598863"/>
          <p14:tracePt t="105402" x="4473575" y="3598863"/>
          <p14:tracePt t="105442" x="4483100" y="3598863"/>
          <p14:tracePt t="105450" x="4491038" y="3598863"/>
          <p14:tracePt t="105450" x="4500563" y="3608388"/>
          <p14:tracePt t="105466" x="4500563" y="3616325"/>
          <p14:tracePt t="105474" x="4510088" y="3625850"/>
          <p14:tracePt t="105506" x="4510088" y="3633788"/>
          <p14:tracePt t="105514" x="4510088" y="3660775"/>
          <p14:tracePt t="105530" x="4510088" y="3670300"/>
          <p14:tracePt t="105562" x="4510088" y="3687763"/>
          <p14:tracePt t="105570" x="4510088" y="3705225"/>
          <p14:tracePt t="105578" x="4510088" y="3714750"/>
          <p14:tracePt t="105594" x="4510088" y="3732213"/>
          <p14:tracePt t="105607" x="4510088" y="3741738"/>
          <p14:tracePt t="105698" x="4473575" y="3768725"/>
          <p14:tracePt t="105706" x="4465638" y="3776663"/>
          <p14:tracePt t="105723" x="4456113" y="3776663"/>
          <p14:tracePt t="105723" x="4438650" y="3776663"/>
          <p14:tracePt t="105740" x="4402138" y="3776663"/>
          <p14:tracePt t="105756" x="4340225" y="3776663"/>
          <p14:tracePt t="105774" x="4276725" y="3776663"/>
          <p14:tracePt t="105790" x="4232275" y="3776663"/>
          <p14:tracePt t="105806" x="4179888" y="3776663"/>
          <p14:tracePt t="105823" x="4133850" y="3776663"/>
          <p14:tracePt t="105840" x="4081463" y="3776663"/>
          <p14:tracePt t="105857" x="4017963" y="3776663"/>
          <p14:tracePt t="105873" x="3919538" y="3776663"/>
          <p14:tracePt t="105873" x="3902075" y="3776663"/>
          <p14:tracePt t="105891" x="3840163" y="3786188"/>
          <p14:tracePt t="105907" x="3813175" y="3786188"/>
          <p14:tracePt t="105923" x="3795713" y="3795713"/>
          <p14:tracePt t="105939" x="3768725" y="3795713"/>
          <p14:tracePt t="105956" x="3751263" y="3795713"/>
          <p14:tracePt t="105973" x="3705225" y="3795713"/>
          <p14:tracePt t="105989" x="3660775" y="3795713"/>
          <p14:tracePt t="106006" x="3598863" y="3795713"/>
          <p14:tracePt t="106023" x="3562350" y="3795713"/>
          <p14:tracePt t="106039" x="3544888" y="3795713"/>
          <p14:tracePt t="106056" x="3509963" y="3795713"/>
          <p14:tracePt t="106073" x="3500438" y="3795713"/>
          <p14:tracePt t="106073" x="3482975" y="3795713"/>
          <p14:tracePt t="106091" x="3438525" y="3795713"/>
          <p14:tracePt t="106106" x="3384550" y="3795713"/>
          <p14:tracePt t="106123" x="3322638" y="3795713"/>
          <p14:tracePt t="106139" x="3232150" y="3795713"/>
          <p14:tracePt t="106157" x="3179763" y="3795713"/>
          <p14:tracePt t="106172" x="3152775" y="3795713"/>
          <p14:tracePt t="106190" x="3108325" y="3795713"/>
          <p14:tracePt t="106206" x="3071813" y="3795713"/>
          <p14:tracePt t="106223" x="3036888" y="3795713"/>
          <p14:tracePt t="106240" x="2990850" y="3795713"/>
          <p14:tracePt t="106256" x="2965450" y="3795713"/>
          <p14:tracePt t="106272" x="2911475" y="3795713"/>
          <p14:tracePt t="106289" x="2857500" y="3795713"/>
          <p14:tracePt t="106306" x="2813050" y="3795713"/>
          <p14:tracePt t="106323" x="2751138" y="3795713"/>
          <p14:tracePt t="106340" x="2697163" y="3795713"/>
          <p14:tracePt t="106357" x="2660650" y="3795713"/>
          <p14:tracePt t="106372" x="2643188" y="3795713"/>
          <p14:tracePt t="106389" x="2598738" y="3795713"/>
          <p14:tracePt t="106405" x="2544763" y="3795713"/>
          <p14:tracePt t="106423" x="2490788" y="3795713"/>
          <p14:tracePt t="106439" x="2446338" y="3795713"/>
          <p14:tracePt t="106456" x="2384425" y="3795713"/>
          <p14:tracePt t="106472" x="2330450" y="3795713"/>
          <p14:tracePt t="106490" x="2286000" y="3795713"/>
          <p14:tracePt t="106506" x="2268538" y="3795713"/>
          <p14:tracePt t="106523" x="2251075" y="3795713"/>
          <p14:tracePt t="106539" x="2241550" y="3795713"/>
          <p14:tracePt t="106556" x="2232025" y="3795713"/>
          <p14:tracePt t="106594" x="2224088" y="3795713"/>
          <p14:tracePt t="106610" x="2205038" y="3795713"/>
          <p14:tracePt t="106613" x="2197100" y="3795713"/>
          <p14:tracePt t="106650" x="2187575" y="3795713"/>
          <p14:tracePt t="106662" x="2160588" y="3776663"/>
          <p14:tracePt t="106673" x="2152650" y="3768725"/>
          <p14:tracePt t="106674" x="2143125" y="3759200"/>
          <p14:tracePt t="106722" x="2143125" y="3741738"/>
          <p14:tracePt t="106730" x="2143125" y="3732213"/>
          <p14:tracePt t="106746" x="2143125" y="3724275"/>
          <p14:tracePt t="106746" x="2143125" y="3705225"/>
          <p14:tracePt t="106755" x="2152650" y="3697288"/>
          <p14:tracePt t="106772" x="2197100" y="3679825"/>
          <p14:tracePt t="106789" x="2205038" y="3679825"/>
          <p14:tracePt t="106805" x="2232025" y="3670300"/>
          <p14:tracePt t="106822" x="2251075" y="3670300"/>
          <p14:tracePt t="106838" x="2303463" y="3660775"/>
          <p14:tracePt t="106856" x="2347913" y="3643313"/>
          <p14:tracePt t="106872" x="2393950" y="3625850"/>
          <p14:tracePt t="106889" x="2419350" y="3616325"/>
          <p14:tracePt t="106905" x="2428875" y="3616325"/>
          <p14:tracePt t="106946" x="2438400" y="3616325"/>
          <p14:tracePt t="106954" x="2446338" y="3616325"/>
          <p14:tracePt t="106962" x="2509838" y="3616325"/>
          <p14:tracePt t="106976" x="2581275" y="3616325"/>
          <p14:tracePt t="106988" x="2679700" y="3616325"/>
          <p14:tracePt t="107005" x="2786063" y="3633788"/>
          <p14:tracePt t="107022" x="2884488" y="3660775"/>
          <p14:tracePt t="107038" x="3009900" y="3697288"/>
          <p14:tracePt t="107055" x="3125788" y="3714750"/>
          <p14:tracePt t="107072" x="3197225" y="3724275"/>
          <p14:tracePt t="107089" x="3313113" y="3751263"/>
          <p14:tracePt t="107104" x="3375025" y="3751263"/>
          <p14:tracePt t="107104" x="3411538" y="3759200"/>
          <p14:tracePt t="107123" x="3500438" y="3759200"/>
          <p14:tracePt t="107138" x="3562350" y="3759200"/>
          <p14:tracePt t="107155" x="3625850" y="3759200"/>
          <p14:tracePt t="107172" x="3679825" y="3759200"/>
          <p14:tracePt t="107188" x="3705225" y="3759200"/>
          <p14:tracePt t="107205" x="3741738" y="3759200"/>
          <p14:tracePt t="107221" x="3776663" y="3759200"/>
          <p14:tracePt t="107238" x="3830638" y="3759200"/>
          <p14:tracePt t="107254" x="3867150" y="3759200"/>
          <p14:tracePt t="107271" x="3919538" y="3759200"/>
          <p14:tracePt t="107288" x="3946525" y="3759200"/>
          <p14:tracePt t="107304" x="3965575" y="3759200"/>
          <p14:tracePt t="107321" x="3973513" y="3759200"/>
          <p14:tracePt t="107737" x="0" y="0"/>
        </p14:tracePtLst>
        <p14:tracePtLst>
          <p14:tracePt t="108924" x="2786063" y="4010025"/>
          <p14:tracePt t="108938" x="2768600" y="4010025"/>
          <p14:tracePt t="109090" x="2759075" y="4010025"/>
          <p14:tracePt t="109106" x="2751138" y="4010025"/>
          <p14:tracePt t="109114" x="2741613" y="4010025"/>
          <p14:tracePt t="109121" x="2724150" y="4010025"/>
          <p14:tracePt t="109138" x="2714625" y="4010025"/>
          <p14:tracePt t="109147" x="2705100" y="4010025"/>
          <p14:tracePt t="109155" x="2697163" y="4010025"/>
          <p14:tracePt t="109169" x="2660650" y="4010025"/>
          <p14:tracePt t="109185" x="2625725" y="4010025"/>
          <p14:tracePt t="109185" x="2608263" y="4010025"/>
          <p14:tracePt t="109202" x="2544763" y="4010025"/>
          <p14:tracePt t="109218" x="2490788" y="4010025"/>
          <p14:tracePt t="109235" x="2465388" y="4010025"/>
          <p14:tracePt t="109251" x="2419350" y="3990975"/>
          <p14:tracePt t="109269" x="2393950" y="3983038"/>
          <p14:tracePt t="109284" x="2366963" y="3983038"/>
          <p14:tracePt t="109301" x="2330450" y="3973513"/>
          <p14:tracePt t="109317" x="2259013" y="3946525"/>
          <p14:tracePt t="109335" x="2197100" y="3938588"/>
          <p14:tracePt t="109351" x="2179638" y="3929063"/>
          <p14:tracePt t="109368" x="2170113" y="3919538"/>
          <p14:tracePt t="109402" x="2143125" y="3919538"/>
          <p14:tracePt t="109403" x="2133600" y="3911600"/>
          <p14:tracePt t="109442" x="2125663" y="3894138"/>
          <p14:tracePt t="109459" x="2116138" y="3867150"/>
          <p14:tracePt t="109491" x="2116138" y="3848100"/>
          <p14:tracePt t="109498" x="2116138" y="3830638"/>
          <p14:tracePt t="109506" x="2116138" y="3822700"/>
          <p14:tracePt t="109514" x="2116138" y="3795713"/>
          <p14:tracePt t="109518" x="2116138" y="3776663"/>
          <p14:tracePt t="109535" x="2116138" y="3751263"/>
          <p14:tracePt t="109552" x="2116138" y="3741738"/>
          <p14:tracePt t="109568" x="2116138" y="3732213"/>
          <p14:tracePt t="109585" x="2125663" y="3714750"/>
          <p14:tracePt t="109601" x="2170113" y="3679825"/>
          <p14:tracePt t="109618" x="2205038" y="3670300"/>
          <p14:tracePt t="109634" x="2259013" y="3633788"/>
          <p14:tracePt t="109651" x="2303463" y="3625850"/>
          <p14:tracePt t="109668" x="2330450" y="3625850"/>
          <p14:tracePt t="109685" x="2401888" y="3608388"/>
          <p14:tracePt t="109701" x="2482850" y="3608388"/>
          <p14:tracePt t="109718" x="2581275" y="3608388"/>
          <p14:tracePt t="109734" x="2697163" y="3608388"/>
          <p14:tracePt t="109751" x="2786063" y="3598863"/>
          <p14:tracePt t="109767" x="2894013" y="3571875"/>
          <p14:tracePt t="109784" x="2955925" y="3554413"/>
          <p14:tracePt t="109800" x="3027363" y="3554413"/>
          <p14:tracePt t="109817" x="3160713" y="3544888"/>
          <p14:tracePt t="109834" x="3259138" y="3536950"/>
          <p14:tracePt t="109851" x="3348038" y="3509963"/>
          <p14:tracePt t="109867" x="3402013" y="3490913"/>
          <p14:tracePt t="109885" x="3446463" y="3482975"/>
          <p14:tracePt t="109900" x="3490913" y="3473450"/>
          <p14:tracePt t="109917" x="3562350" y="3446463"/>
          <p14:tracePt t="109934" x="3589338" y="3446463"/>
          <p14:tracePt t="109951" x="3652838" y="3446463"/>
          <p14:tracePt t="109967" x="3705225" y="3438525"/>
          <p14:tracePt t="109984" x="3759200" y="3429000"/>
          <p14:tracePt t="110000" x="3830638" y="3429000"/>
          <p14:tracePt t="110017" x="3929063" y="3411538"/>
          <p14:tracePt t="110034" x="3990975" y="3394075"/>
          <p14:tracePt t="110051" x="4017963" y="3394075"/>
          <p14:tracePt t="110067" x="4062413" y="3375025"/>
          <p14:tracePt t="110084" x="4098925" y="3375025"/>
          <p14:tracePt t="110100" x="4143375" y="3367088"/>
          <p14:tracePt t="110118" x="4160838" y="3367088"/>
          <p14:tracePt t="110133" x="4214813" y="3357563"/>
          <p14:tracePt t="110150" x="4251325" y="3357563"/>
          <p14:tracePt t="110166" x="4268788" y="3357563"/>
          <p14:tracePt t="110184" x="4303713" y="3357563"/>
          <p14:tracePt t="110200" x="4348163" y="3357563"/>
          <p14:tracePt t="110218" x="4367213" y="3357563"/>
          <p14:tracePt t="110234" x="4394200" y="3357563"/>
          <p14:tracePt t="110251" x="4411663" y="3357563"/>
          <p14:tracePt t="110267" x="4438650" y="3357563"/>
          <p14:tracePt t="110284" x="4483100" y="3384550"/>
          <p14:tracePt t="110300" x="4500563" y="3402013"/>
          <p14:tracePt t="110317" x="4518025" y="3419475"/>
          <p14:tracePt t="110333" x="4537075" y="3438525"/>
          <p14:tracePt t="110350" x="4545013" y="3455988"/>
          <p14:tracePt t="110366" x="4562475" y="3482975"/>
          <p14:tracePt t="110383" x="4581525" y="3509963"/>
          <p14:tracePt t="110399" x="4581525" y="3536950"/>
          <p14:tracePt t="110417" x="4581525" y="3554413"/>
          <p14:tracePt t="110433" x="4581525" y="3589338"/>
          <p14:tracePt t="110451" x="4581525" y="3616325"/>
          <p14:tracePt t="110498" x="4581525" y="3625850"/>
          <p14:tracePt t="110514" x="4581525" y="3633788"/>
          <p14:tracePt t="110530" x="4581525" y="3643313"/>
          <p14:tracePt t="110546" x="4554538" y="3679825"/>
          <p14:tracePt t="110561" x="4527550" y="3687763"/>
          <p14:tracePt t="110570" x="4510088" y="3687763"/>
          <p14:tracePt t="110573" x="4491038" y="3697288"/>
          <p14:tracePt t="110583" x="4446588" y="3697288"/>
          <p14:tracePt t="110600" x="4419600" y="3697288"/>
          <p14:tracePt t="110617" x="4411663" y="3697288"/>
          <p14:tracePt t="110722" x="4402138" y="3705225"/>
          <p14:tracePt t="110907" x="4402138" y="3724275"/>
          <p14:tracePt t="110914" x="4411663" y="3732213"/>
          <p14:tracePt t="110946" x="4419600" y="3741738"/>
          <p14:tracePt t="110978" x="4438650" y="3741738"/>
          <p14:tracePt t="110994" x="4446588" y="3741738"/>
          <p14:tracePt t="111218" x="4456113" y="3741738"/>
          <p14:tracePt t="111250" x="4465638" y="3741738"/>
          <p14:tracePt t="111266" x="4483100" y="3741738"/>
          <p14:tracePt t="111298" x="4491038" y="3741738"/>
          <p14:tracePt t="111314" x="4500563" y="3741738"/>
          <p14:tracePt t="111346" x="4510088" y="3741738"/>
          <p14:tracePt t="111538" x="4510088" y="3732213"/>
          <p14:tracePt t="111570" x="4500563" y="3732213"/>
          <p14:tracePt t="111578" x="4491038" y="3732213"/>
          <p14:tracePt t="111594" x="4473575" y="3732213"/>
          <p14:tracePt t="111602" x="4465638" y="3732213"/>
          <p14:tracePt t="111602" x="0" y="0"/>
        </p14:tracePtLst>
        <p14:tracePtLst>
          <p14:tracePt t="112114" x="2411413" y="5322888"/>
          <p14:tracePt t="112218" x="2428875" y="5330825"/>
          <p14:tracePt t="112266" x="2428875" y="5348288"/>
          <p14:tracePt t="112282" x="2428875" y="5357813"/>
          <p14:tracePt t="112289" x="2428875" y="5367338"/>
          <p14:tracePt t="112330" x="2428875" y="5375275"/>
          <p14:tracePt t="112338" x="2446338" y="5411788"/>
          <p14:tracePt t="112370" x="2455863" y="5419725"/>
          <p14:tracePt t="112378" x="2455863" y="5429250"/>
          <p14:tracePt t="112386" x="2455863" y="5446713"/>
          <p14:tracePt t="112418" x="2455863" y="5456238"/>
          <p14:tracePt t="112426" x="2465388" y="5465763"/>
          <p14:tracePt t="112458" x="2473325" y="5473700"/>
          <p14:tracePt t="112490" x="2473325" y="5491163"/>
          <p14:tracePt t="112522" x="2473325" y="5500688"/>
          <p14:tracePt t="112554" x="2473325" y="5510213"/>
          <p14:tracePt t="112562" x="2473325" y="5545138"/>
          <p14:tracePt t="112578" x="2473325" y="5554663"/>
          <p14:tracePt t="112584" x="2465388" y="5562600"/>
          <p14:tracePt t="112626" x="2438400" y="5562600"/>
          <p14:tracePt t="112634" x="2428875" y="5572125"/>
          <p14:tracePt t="112666" x="2419350" y="5572125"/>
          <p14:tracePt t="112698" x="2411413" y="5572125"/>
          <p14:tracePt t="112714" x="2393950" y="5572125"/>
          <p14:tracePt t="112730" x="2384425" y="5572125"/>
          <p14:tracePt t="112770" x="2374900" y="5572125"/>
          <p14:tracePt t="112783" x="2366963" y="5572125"/>
          <p14:tracePt t="112796" x="2347913" y="5572125"/>
          <p14:tracePt t="112796" x="2339975" y="5572125"/>
          <p14:tracePt t="112813" x="2322513" y="5572125"/>
          <p14:tracePt t="112830" x="2303463" y="5554663"/>
          <p14:tracePt t="112882" x="2295525" y="5554663"/>
          <p14:tracePt t="112890" x="2286000" y="5545138"/>
          <p14:tracePt t="112906" x="2286000" y="5518150"/>
          <p14:tracePt t="112914" x="2286000" y="5510213"/>
          <p14:tracePt t="112916" x="2276475" y="5483225"/>
          <p14:tracePt t="112930" x="2276475" y="5473700"/>
          <p14:tracePt t="112946" x="2268538" y="5456238"/>
          <p14:tracePt t="112962" x="2268538" y="5446713"/>
          <p14:tracePt t="112979" x="2268538" y="5429250"/>
          <p14:tracePt t="112996" x="2268538" y="5419725"/>
          <p14:tracePt t="113013" x="2268538" y="5411788"/>
          <p14:tracePt t="113030" x="2268538" y="5402263"/>
          <p14:tracePt t="113046" x="2268538" y="5375275"/>
          <p14:tracePt t="113063" x="2268538" y="5357813"/>
          <p14:tracePt t="113079" x="2268538" y="5348288"/>
          <p14:tracePt t="113096" x="2268538" y="5330825"/>
          <p14:tracePt t="113130" x="2268538" y="5322888"/>
          <p14:tracePt t="113147" x="2268538" y="5313363"/>
          <p14:tracePt t="113490" x="2268538" y="5303838"/>
          <p14:tracePt t="113586" x="2276475" y="5303838"/>
          <p14:tracePt t="113602" x="2286000" y="5303838"/>
          <p14:tracePt t="113722" x="2295525" y="5303838"/>
          <p14:tracePt t="114010" x="2303463" y="5303838"/>
          <p14:tracePt t="114090" x="2322513" y="5303838"/>
          <p14:tracePt t="114410" x="2330450" y="5303838"/>
          <p14:tracePt t="114426" x="2339975" y="5303838"/>
          <p14:tracePt t="114435" x="2366963" y="5303838"/>
          <p14:tracePt t="114444" x="2374900" y="5303838"/>
          <p14:tracePt t="114460" x="2384425" y="5303838"/>
          <p14:tracePt t="114530" x="2393950" y="5303838"/>
          <p14:tracePt t="114546" x="2411413" y="5303838"/>
          <p14:tracePt t="114554" x="2419350" y="5303838"/>
          <p14:tracePt t="114562" x="2428875" y="5313363"/>
          <p14:tracePt t="114594" x="2438400" y="5322888"/>
          <p14:tracePt t="114659" x="2446338" y="5330825"/>
          <p14:tracePt t="114674" x="2446338" y="5348288"/>
          <p14:tracePt t="114691" x="2446338" y="5367338"/>
          <p14:tracePt t="114706" x="2446338" y="5375275"/>
          <p14:tracePt t="114746" x="2446338" y="5384800"/>
          <p14:tracePt t="114778" x="2446338" y="5402263"/>
          <p14:tracePt t="114786" x="2446338" y="5411788"/>
          <p14:tracePt t="114818" x="2446338" y="5419725"/>
          <p14:tracePt t="114834" x="2446338" y="5429250"/>
          <p14:tracePt t="114850" x="2446338" y="5456238"/>
          <p14:tracePt t="114867" x="2438400" y="5465763"/>
          <p14:tracePt t="114867" x="2428875" y="5473700"/>
          <p14:tracePt t="114876" x="2419350" y="5473700"/>
          <p14:tracePt t="114893" x="2411413" y="5483225"/>
          <p14:tracePt t="114962" x="2393950" y="5483225"/>
          <p14:tracePt t="114994" x="2384425" y="5483225"/>
          <p14:tracePt t="115002" x="2374900" y="5483225"/>
          <p14:tracePt t="115018" x="2366963" y="5483225"/>
          <p14:tracePt t="115146" x="2357438" y="5483225"/>
          <p14:tracePt t="115154" x="2357438" y="5473700"/>
          <p14:tracePt t="115166" x="2374900" y="5465763"/>
          <p14:tracePt t="115166" x="2393950" y="5465763"/>
          <p14:tracePt t="115176" x="2465388" y="5446713"/>
          <p14:tracePt t="115193" x="2536825" y="5429250"/>
          <p14:tracePt t="115209" x="2616200" y="5394325"/>
          <p14:tracePt t="115226" x="2660650" y="5384800"/>
          <p14:tracePt t="115243" x="2714625" y="5375275"/>
          <p14:tracePt t="115259" x="2768600" y="5357813"/>
          <p14:tracePt t="115276" x="2857500" y="5330825"/>
          <p14:tracePt t="115293" x="2982913" y="5259388"/>
          <p14:tracePt t="115309" x="3089275" y="5197475"/>
          <p14:tracePt t="115326" x="3303588" y="5062538"/>
          <p14:tracePt t="115342" x="3411538" y="4973638"/>
          <p14:tracePt t="115359" x="3500438" y="4902200"/>
          <p14:tracePt t="115376" x="3544888" y="4848225"/>
          <p14:tracePt t="115393" x="3608388" y="4786313"/>
          <p14:tracePt t="115409" x="3679825" y="4705350"/>
          <p14:tracePt t="115427" x="3741738" y="4643438"/>
          <p14:tracePt t="115443" x="3768725" y="4608513"/>
          <p14:tracePt t="115460" x="3813175" y="4581525"/>
          <p14:tracePt t="115476" x="3840163" y="4554538"/>
          <p14:tracePt t="115494" x="3857625" y="4545013"/>
          <p14:tracePt t="115509" x="3894138" y="4518025"/>
          <p14:tracePt t="115525" x="3919538" y="4491038"/>
          <p14:tracePt t="115542" x="3938588" y="4456113"/>
          <p14:tracePt t="115559" x="3956050" y="4429125"/>
          <p14:tracePt t="115575" x="3973513" y="4411663"/>
          <p14:tracePt t="115592" x="4037013" y="4357688"/>
          <p14:tracePt t="115609" x="4081463" y="4303713"/>
          <p14:tracePt t="115627" x="4133850" y="4232275"/>
          <p14:tracePt t="115643" x="4160838" y="4160838"/>
          <p14:tracePt t="115661" x="4214813" y="4116388"/>
          <p14:tracePt t="115676" x="4232275" y="4062413"/>
          <p14:tracePt t="115693" x="4268788" y="4017963"/>
          <p14:tracePt t="115709" x="4303713" y="3973513"/>
          <p14:tracePt t="115726" x="4322763" y="3938588"/>
          <p14:tracePt t="115742" x="4357688" y="3894138"/>
          <p14:tracePt t="115759" x="4367213" y="3867150"/>
          <p14:tracePt t="115775" x="4375150" y="3840163"/>
          <p14:tracePt t="115792" x="4384675" y="3822700"/>
          <p14:tracePt t="115808" x="4402138" y="3768725"/>
          <p14:tracePt t="115808" x="4411663" y="3759200"/>
          <p14:tracePt t="115827" x="4465638" y="3714750"/>
          <p14:tracePt t="115842" x="4491038" y="3670300"/>
          <p14:tracePt t="115859" x="4527550" y="3633788"/>
          <p14:tracePt t="115875" x="4537075" y="3616325"/>
          <p14:tracePt t="115931" x="4545013" y="3608388"/>
          <p14:tracePt t="116267" x="4545013" y="3598863"/>
          <p14:tracePt t="116274" x="4537075" y="3598863"/>
          <p14:tracePt t="116274" x="4527550" y="3598863"/>
          <p14:tracePt t="116282" x="4518025" y="3598863"/>
          <p14:tracePt t="116291" x="4510088" y="3598863"/>
          <p14:tracePt t="116308" x="4473575" y="3608388"/>
          <p14:tracePt t="116346" x="4456113" y="3608388"/>
          <p14:tracePt t="116348" x="4419600" y="3625850"/>
          <p14:tracePt t="116358" x="4375150" y="3625850"/>
          <p14:tracePt t="116374" x="4322763" y="3625850"/>
          <p14:tracePt t="116391" x="4268788" y="3625850"/>
          <p14:tracePt t="116409" x="4214813" y="3625850"/>
          <p14:tracePt t="116425" x="4160838" y="3625850"/>
          <p14:tracePt t="116441" x="4108450" y="3625850"/>
          <p14:tracePt t="116459" x="4081463" y="3625850"/>
          <p14:tracePt t="116475" x="4027488" y="3625850"/>
          <p14:tracePt t="116491" x="3990975" y="3625850"/>
          <p14:tracePt t="116508" x="3938588" y="3625850"/>
          <p14:tracePt t="116525" x="3919538" y="3633788"/>
          <p14:tracePt t="116541" x="3884613" y="3633788"/>
          <p14:tracePt t="116558" x="3857625" y="3633788"/>
          <p14:tracePt t="116574" x="3840163" y="3643313"/>
          <p14:tracePt t="116592" x="3786188" y="3660775"/>
          <p14:tracePt t="116608" x="3741738" y="3660775"/>
          <p14:tracePt t="116625" x="3687763" y="3660775"/>
          <p14:tracePt t="116641" x="3616325" y="3670300"/>
          <p14:tracePt t="116659" x="3554413" y="3687763"/>
          <p14:tracePt t="116674" x="3490913" y="3697288"/>
          <p14:tracePt t="116691" x="3384550" y="3724275"/>
          <p14:tracePt t="116707" x="3268663" y="3741738"/>
          <p14:tracePt t="116724" x="3187700" y="3751263"/>
          <p14:tracePt t="116741" x="3098800" y="3751263"/>
          <p14:tracePt t="116758" x="3036888" y="3759200"/>
          <p14:tracePt t="116774" x="2946400" y="3786188"/>
          <p14:tracePt t="116791" x="2894013" y="3786188"/>
          <p14:tracePt t="116807" x="2813050" y="3795713"/>
          <p14:tracePt t="116824" x="2724150" y="3813175"/>
          <p14:tracePt t="116840" x="2670175" y="3813175"/>
          <p14:tracePt t="116840" x="2652713" y="3822700"/>
          <p14:tracePt t="116858" x="2616200" y="3822700"/>
          <p14:tracePt t="116874" x="2581275" y="3830638"/>
          <p14:tracePt t="116890" x="2536825" y="3840163"/>
          <p14:tracePt t="116907" x="2509838" y="3840163"/>
          <p14:tracePt t="116924" x="2473325" y="3840163"/>
          <p14:tracePt t="116940" x="2438400" y="3840163"/>
          <p14:tracePt t="116957" x="2411413" y="3840163"/>
          <p14:tracePt t="116974" x="2384425" y="3848100"/>
          <p14:tracePt t="116991" x="2330450" y="3867150"/>
          <p14:tracePt t="117007" x="2286000" y="3867150"/>
          <p14:tracePt t="117023" x="2232025" y="3867150"/>
          <p14:tracePt t="117040" x="2205038" y="3867150"/>
          <p14:tracePt t="117057" x="2170113" y="3867150"/>
          <p14:tracePt t="117074" x="2152650" y="3867150"/>
          <p14:tracePt t="117090" x="2133600" y="3867150"/>
          <p14:tracePt t="117107" x="2116138" y="3867150"/>
          <p14:tracePt t="117162" x="2108200" y="3867150"/>
          <p14:tracePt t="117218" x="2098675" y="3867150"/>
          <p14:tracePt t="117230" x="2089150" y="3857625"/>
          <p14:tracePt t="117282" x="2081213" y="3840163"/>
          <p14:tracePt t="117290" x="2081213" y="3830638"/>
          <p14:tracePt t="117322" x="2089150" y="3822700"/>
          <p14:tracePt t="117330" x="2108200" y="3822700"/>
          <p14:tracePt t="117362" x="2133600" y="3803650"/>
          <p14:tracePt t="117369" x="2170113" y="3795713"/>
          <p14:tracePt t="117378" x="2179638" y="3795713"/>
          <p14:tracePt t="117390" x="2197100" y="3759200"/>
          <p14:tracePt t="117394" x="2232025" y="3751263"/>
          <p14:tracePt t="117407" x="2251075" y="3741738"/>
          <p14:tracePt t="117423" x="2303463" y="3732213"/>
          <p14:tracePt t="117440" x="2357438" y="3732213"/>
          <p14:tracePt t="117457" x="2411413" y="3732213"/>
          <p14:tracePt t="117473" x="2517775" y="3732213"/>
          <p14:tracePt t="117490" x="2589213" y="3732213"/>
          <p14:tracePt t="117507" x="2652713" y="3732213"/>
          <p14:tracePt t="117522" x="2724150" y="3732213"/>
          <p14:tracePt t="117540" x="2751138" y="3732213"/>
          <p14:tracePt t="117556" x="2795588" y="3732213"/>
          <p14:tracePt t="117574" x="2857500" y="3732213"/>
          <p14:tracePt t="117590" x="2901950" y="3732213"/>
          <p14:tracePt t="117606" x="2973388" y="3732213"/>
          <p14:tracePt t="117623" x="3027363" y="3732213"/>
          <p14:tracePt t="117639" x="3062288" y="3732213"/>
          <p14:tracePt t="117656" x="3098800" y="3732213"/>
          <p14:tracePt t="117673" x="3116263" y="3732213"/>
          <p14:tracePt t="117690" x="3160713" y="3732213"/>
          <p14:tracePt t="117707" x="3205163" y="3732213"/>
          <p14:tracePt t="117722" x="3259138" y="3732213"/>
          <p14:tracePt t="117740" x="3313113" y="3732213"/>
          <p14:tracePt t="117756" x="3367088" y="3732213"/>
          <p14:tracePt t="117774" x="3419475" y="3732213"/>
          <p14:tracePt t="117789" x="3473450" y="3732213"/>
          <p14:tracePt t="117807" x="3544888" y="3732213"/>
          <p14:tracePt t="117822" x="3643313" y="3732213"/>
          <p14:tracePt t="117839" x="3724275" y="3732213"/>
          <p14:tracePt t="117855" x="3795713" y="3732213"/>
          <p14:tracePt t="117872" x="3894138" y="3732213"/>
          <p14:tracePt t="117889" x="3965575" y="3732213"/>
          <p14:tracePt t="117907" x="4010025" y="3732213"/>
          <p14:tracePt t="117922" x="4037013" y="3732213"/>
          <p14:tracePt t="117940" x="4062413" y="3732213"/>
          <p14:tracePt t="117955" x="4108450" y="3732213"/>
          <p14:tracePt t="117973" x="4152900" y="3732213"/>
          <p14:tracePt t="117989" x="4170363" y="3732213"/>
          <p14:tracePt t="118006" x="4197350" y="3732213"/>
          <p14:tracePt t="118022" x="4214813" y="3732213"/>
          <p14:tracePt t="118039" x="4241800" y="3724275"/>
          <p14:tracePt t="118055" x="4303713" y="3687763"/>
          <p14:tracePt t="118073" x="4357688" y="3687763"/>
          <p14:tracePt t="118089" x="4402138" y="3670300"/>
          <p14:tracePt t="118089" x="4419600" y="3660775"/>
          <p14:tracePt t="118106" x="4483100" y="3660775"/>
          <p14:tracePt t="118123" x="4491038" y="3660775"/>
          <p14:tracePt t="118139" x="4527550" y="3643313"/>
          <p14:tracePt t="118155" x="4537075" y="3643313"/>
          <p14:tracePt t="118172" x="4562475" y="3633788"/>
          <p14:tracePt t="118189" x="4581525" y="3625850"/>
          <p14:tracePt t="118426" x="4562475" y="3625850"/>
          <p14:tracePt t="118434" x="4554538" y="3625850"/>
          <p14:tracePt t="118442" x="4510088" y="3625850"/>
          <p14:tracePt t="118450" x="4465638" y="3625850"/>
          <p14:tracePt t="118458" x="4384675" y="3625850"/>
          <p14:tracePt t="118472" x="4303713" y="3625850"/>
          <p14:tracePt t="118488" x="4241800" y="3625850"/>
          <p14:tracePt t="118488" x="4224338" y="3625850"/>
          <p14:tracePt t="118506" x="4160838" y="3643313"/>
          <p14:tracePt t="118521" x="4027488" y="3652838"/>
          <p14:tracePt t="118539" x="3848100" y="3670300"/>
          <p14:tracePt t="118555" x="3705225" y="3714750"/>
          <p14:tracePt t="118571" x="3625850" y="3714750"/>
          <p14:tracePt t="118588" x="3571875" y="3724275"/>
          <p14:tracePt t="118604" x="3527425" y="3724275"/>
          <p14:tracePt t="118621" x="3490913" y="3724275"/>
          <p14:tracePt t="118638" x="3455988" y="3724275"/>
          <p14:tracePt t="118655" x="3375025" y="3724275"/>
          <p14:tracePt t="118672" x="3313113" y="3724275"/>
          <p14:tracePt t="118688" x="3241675" y="3724275"/>
          <p14:tracePt t="118705" x="3187700" y="3724275"/>
          <p14:tracePt t="118722" x="3133725" y="3724275"/>
          <p14:tracePt t="118722" x="3081338" y="3724275"/>
          <p14:tracePt t="118738" x="3009900" y="3724275"/>
          <p14:tracePt t="118754" x="2919413" y="3724275"/>
          <p14:tracePt t="118772" x="2847975" y="3724275"/>
          <p14:tracePt t="118788" x="2795588" y="3724275"/>
          <p14:tracePt t="118804" x="2751138" y="3724275"/>
          <p14:tracePt t="118821" x="2697163" y="3724275"/>
          <p14:tracePt t="118838" x="2643188" y="3724275"/>
          <p14:tracePt t="118854" x="2589213" y="3732213"/>
          <p14:tracePt t="118871" x="2517775" y="3751263"/>
          <p14:tracePt t="118887" x="2482850" y="3751263"/>
          <p14:tracePt t="118905" x="2438400" y="3759200"/>
          <p14:tracePt t="118921" x="2419350" y="3768725"/>
          <p14:tracePt t="118921" x="2411413" y="3768725"/>
          <p14:tracePt t="118954" x="2401888" y="3768725"/>
          <p14:tracePt t="118955" x="2393950" y="3768725"/>
          <p14:tracePt t="118971" x="2347913" y="3776663"/>
          <p14:tracePt t="118987" x="2322513" y="3776663"/>
          <p14:tracePt t="119004" x="2295525" y="3776663"/>
          <p14:tracePt t="119020" x="2259013" y="3786188"/>
          <p14:tracePt t="119074" x="2251075" y="3786188"/>
          <p14:tracePt t="119082" x="2241550" y="3786188"/>
          <p14:tracePt t="119088" x="2224088" y="3786188"/>
          <p14:tracePt t="119094" x="2205038" y="3786188"/>
          <p14:tracePt t="119104" x="2197100" y="3795713"/>
          <p14:tracePt t="119121" x="2170113" y="3795713"/>
          <p14:tracePt t="119137" x="2152650" y="3822700"/>
          <p14:tracePt t="119330" x="2160588" y="3822700"/>
          <p14:tracePt t="119338" x="2170113" y="3822700"/>
          <p14:tracePt t="119346" x="2187575" y="3822700"/>
          <p14:tracePt t="119353" x="2214563" y="3822700"/>
          <p14:tracePt t="119370" x="2251075" y="3822700"/>
          <p14:tracePt t="119388" x="2259013" y="3822700"/>
          <p14:tracePt t="119403" x="2295525" y="3822700"/>
          <p14:tracePt t="119421" x="2312988" y="3813175"/>
          <p14:tracePt t="119437" x="2366963" y="3803650"/>
          <p14:tracePt t="119454" x="2401888" y="3803650"/>
          <p14:tracePt t="119470" x="2419350" y="3803650"/>
          <p14:tracePt t="119487" x="2438400" y="3786188"/>
          <p14:tracePt t="119504" x="2446338" y="3786188"/>
          <p14:tracePt t="119546" x="2465388" y="3768725"/>
          <p14:tracePt t="119729" x="2482850" y="3768725"/>
          <p14:tracePt t="119746" x="2490788" y="3768725"/>
          <p14:tracePt t="119786" x="2500313" y="3768725"/>
          <p14:tracePt t="119802" x="2509838" y="3768725"/>
          <p14:tracePt t="119834" x="2527300" y="3768725"/>
          <p14:tracePt t="119882" x="2544763" y="3768725"/>
          <p14:tracePt t="120473" x="2554288" y="3768725"/>
          <p14:tracePt t="120482" x="2608263" y="3759200"/>
          <p14:tracePt t="120490" x="2660650" y="3751263"/>
          <p14:tracePt t="120498" x="2724150" y="3751263"/>
          <p14:tracePt t="120505" x="2867025" y="3724275"/>
          <p14:tracePt t="120518" x="2973388" y="3705225"/>
          <p14:tracePt t="120535" x="3044825" y="3697288"/>
          <p14:tracePt t="120552" x="3098800" y="3679825"/>
          <p14:tracePt t="120568" x="3232150" y="3652838"/>
          <p14:tracePt t="120568" x="3276600" y="3652838"/>
          <p14:tracePt t="120587" x="3465513" y="3652838"/>
          <p14:tracePt t="120602" x="3660775" y="3652838"/>
          <p14:tracePt t="120619" x="3894138" y="3652838"/>
          <p14:tracePt t="120635" x="4071938" y="3652838"/>
          <p14:tracePt t="120652" x="4251325" y="3660775"/>
          <p14:tracePt t="120668" x="4340225" y="3670300"/>
          <p14:tracePt t="120685" x="4394200" y="3687763"/>
          <p14:tracePt t="120701" x="4429125" y="3687763"/>
          <p14:tracePt t="120718" x="4456113" y="3687763"/>
          <p14:tracePt t="120735" x="4510088" y="3687763"/>
          <p14:tracePt t="120752" x="4554538" y="3687763"/>
          <p14:tracePt t="120768" x="4608513" y="3687763"/>
          <p14:tracePt t="120785" x="4652963" y="3687763"/>
          <p14:tracePt t="120802" x="4705350" y="3687763"/>
          <p14:tracePt t="120818" x="4751388" y="3687763"/>
          <p14:tracePt t="120835" x="4768850" y="3687763"/>
          <p14:tracePt t="121106" x="4759325" y="3687763"/>
          <p14:tracePt t="121106" x="0" y="0"/>
        </p14:tracePtLst>
        <p14:tracePtLst>
          <p14:tracePt t="121498" x="4375150" y="3679825"/>
          <p14:tracePt t="121722" x="4367213" y="3687763"/>
          <p14:tracePt t="121738" x="4367213" y="3697288"/>
          <p14:tracePt t="121754" x="4367213" y="3705225"/>
          <p14:tracePt t="121770" x="4367213" y="3714750"/>
          <p14:tracePt t="121789" x="4375150" y="3724275"/>
          <p14:tracePt t="121792" x="4384675" y="3732213"/>
          <p14:tracePt t="121826" x="4402138" y="3732213"/>
          <p14:tracePt t="121834" x="4446588" y="3741738"/>
          <p14:tracePt t="121834" x="4465638" y="3751263"/>
          <p14:tracePt t="121850" x="4491038" y="3751263"/>
          <p14:tracePt t="121898" x="4500563" y="3751263"/>
          <p14:tracePt t="121906" x="4510088" y="3751263"/>
          <p14:tracePt t="121916" x="4527550" y="3751263"/>
          <p14:tracePt t="121922" x="4545013" y="3751263"/>
          <p14:tracePt t="121933" x="4572000" y="3751263"/>
          <p14:tracePt t="122298" x="4581525" y="3759200"/>
          <p14:tracePt t="122306" x="4581525" y="3768725"/>
          <p14:tracePt t="122314" x="4581525" y="3803650"/>
          <p14:tracePt t="122320" x="4581525" y="3857625"/>
          <p14:tracePt t="122333" x="4581525" y="3911600"/>
          <p14:tracePt t="122349" x="4581525" y="3965575"/>
          <p14:tracePt t="122366" x="4581525" y="4017963"/>
          <p14:tracePt t="122382" x="4581525" y="4062413"/>
          <p14:tracePt t="122399" x="4581525" y="4089400"/>
          <p14:tracePt t="122416" x="4581525" y="4143375"/>
          <p14:tracePt t="122433" x="4581525" y="4224338"/>
          <p14:tracePt t="122449" x="4581525" y="4303713"/>
          <p14:tracePt t="122466" x="4581525" y="4348163"/>
          <p14:tracePt t="122482" x="4581525" y="4384675"/>
          <p14:tracePt t="122499" x="4581525" y="4411663"/>
          <p14:tracePt t="122515" x="4589463" y="4465638"/>
          <p14:tracePt t="122533" x="4589463" y="4510088"/>
          <p14:tracePt t="122549" x="4589463" y="4554538"/>
          <p14:tracePt t="122565" x="4589463" y="4589463"/>
          <p14:tracePt t="122583" x="4589463" y="4625975"/>
          <p14:tracePt t="122599" x="4589463" y="4652963"/>
          <p14:tracePt t="122616" x="4589463" y="4670425"/>
          <p14:tracePt t="122633" x="4589463" y="4697413"/>
          <p14:tracePt t="122649" x="4589463" y="4751388"/>
          <p14:tracePt t="122667" x="4589463" y="4795838"/>
          <p14:tracePt t="122682" x="4589463" y="4840288"/>
          <p14:tracePt t="122699" x="4589463" y="4894263"/>
          <p14:tracePt t="122715" x="4589463" y="4911725"/>
          <p14:tracePt t="122732" x="4589463" y="4956175"/>
          <p14:tracePt t="122748" x="4589463" y="4973638"/>
          <p14:tracePt t="122765" x="4589463" y="5010150"/>
          <p14:tracePt t="122782" x="4589463" y="5054600"/>
          <p14:tracePt t="122799" x="4589463" y="5089525"/>
          <p14:tracePt t="122815" x="4589463" y="5108575"/>
          <p14:tracePt t="122832" x="4589463" y="5153025"/>
          <p14:tracePt t="122850" x="4589463" y="5170488"/>
          <p14:tracePt t="122866" x="4589463" y="5205413"/>
          <p14:tracePt t="122882" x="4589463" y="5232400"/>
          <p14:tracePt t="122898" x="4581525" y="5251450"/>
          <p14:tracePt t="122916" x="4581525" y="5295900"/>
          <p14:tracePt t="122932" x="4581525" y="5313363"/>
          <p14:tracePt t="122949" x="4581525" y="5330825"/>
          <p14:tracePt t="122965" x="4581525" y="5340350"/>
          <p14:tracePt t="122983" x="4581525" y="5348288"/>
          <p14:tracePt t="122999" x="4581525" y="5357813"/>
          <p14:tracePt t="123016" x="4581525" y="5384800"/>
          <p14:tracePt t="123032" x="4581525" y="5394325"/>
          <p14:tracePt t="123226" x="4581525" y="5375275"/>
          <p14:tracePt t="123234" x="4581525" y="5276850"/>
          <p14:tracePt t="123242" x="4581525" y="5241925"/>
          <p14:tracePt t="123248" x="4572000" y="5143500"/>
          <p14:tracePt t="123264" x="4562475" y="5062538"/>
          <p14:tracePt t="123264" x="4562475" y="4991100"/>
          <p14:tracePt t="123282" x="4562475" y="4902200"/>
          <p14:tracePt t="123298" x="4537075" y="4813300"/>
          <p14:tracePt t="123315" x="4518025" y="4705350"/>
          <p14:tracePt t="123331" x="4491038" y="4616450"/>
          <p14:tracePt t="123349" x="4473575" y="4545013"/>
          <p14:tracePt t="123364" x="4456113" y="4491038"/>
          <p14:tracePt t="123381" x="4456113" y="4465638"/>
          <p14:tracePt t="123398" x="4438650" y="4402138"/>
          <p14:tracePt t="123415" x="4438650" y="4367213"/>
          <p14:tracePt t="123431" x="4411663" y="4303713"/>
          <p14:tracePt t="123448" x="4402138" y="4232275"/>
          <p14:tracePt t="123464" x="4402138" y="4152900"/>
          <p14:tracePt t="123481" x="4402138" y="4081463"/>
          <p14:tracePt t="123497" x="4402138" y="4027488"/>
          <p14:tracePt t="123514" x="4402138" y="3983038"/>
          <p14:tracePt t="123531" x="4402138" y="3938588"/>
          <p14:tracePt t="123549" x="4402138" y="3911600"/>
          <p14:tracePt t="123564" x="4402138" y="3857625"/>
          <p14:tracePt t="123581" x="4402138" y="3803650"/>
          <p14:tracePt t="123597" x="4419600" y="3741738"/>
          <p14:tracePt t="123615" x="4429125" y="3705225"/>
          <p14:tracePt t="123631" x="4429125" y="3670300"/>
          <p14:tracePt t="123648" x="4429125" y="3652838"/>
          <p14:tracePt t="123664" x="4429125" y="3643313"/>
          <p14:tracePt t="123680" x="4438650" y="3625850"/>
          <p14:tracePt t="123697" x="4446588" y="3598863"/>
          <p14:tracePt t="123714" x="4465638" y="3562350"/>
          <p14:tracePt t="123754" x="4473575" y="3554413"/>
          <p14:tracePt t="123850" x="4473575" y="3544888"/>
          <p14:tracePt t="124058" x="4483100" y="3536950"/>
          <p14:tracePt t="124069" x="4491038" y="3536950"/>
          <p14:tracePt t="124106" x="4500563" y="3536950"/>
          <p14:tracePt t="124714" x="4510088" y="3536950"/>
          <p14:tracePt t="124730" x="4510088" y="3544888"/>
          <p14:tracePt t="124762" x="4510088" y="3554413"/>
          <p14:tracePt t="124770" x="4510088" y="3562350"/>
          <p14:tracePt t="124890" x="4510088" y="3581400"/>
          <p14:tracePt t="124946" x="4510088" y="3598863"/>
          <p14:tracePt t="124946" x="0" y="0"/>
        </p14:tracePtLst>
        <p14:tracePtLst>
          <p14:tracePt t="125834" x="4027488" y="4027488"/>
          <p14:tracePt t="125850" x="4017963" y="4027488"/>
          <p14:tracePt t="125882" x="4010025" y="4027488"/>
          <p14:tracePt t="125897" x="3990975" y="4027488"/>
          <p14:tracePt t="125914" x="3983038" y="4027488"/>
          <p14:tracePt t="125930" x="3973513" y="4027488"/>
          <p14:tracePt t="125994" x="3965575" y="4027488"/>
          <p14:tracePt t="126001" x="3956050" y="4027488"/>
          <p14:tracePt t="126010" x="3929063" y="4017963"/>
          <p14:tracePt t="126018" x="3911600" y="4000500"/>
          <p14:tracePt t="126027" x="3902075" y="3990975"/>
          <p14:tracePt t="126044" x="3884613" y="3965575"/>
          <p14:tracePt t="126060" x="3875088" y="3946525"/>
          <p14:tracePt t="126077" x="3867150" y="3919538"/>
          <p14:tracePt t="126095" x="3857625" y="3894138"/>
          <p14:tracePt t="126110" x="3822700" y="3857625"/>
          <p14:tracePt t="126127" x="3813175" y="3840163"/>
          <p14:tracePt t="126144" x="3803650" y="3813175"/>
          <p14:tracePt t="126161" x="3786188" y="3786188"/>
          <p14:tracePt t="126177" x="3768725" y="3759200"/>
          <p14:tracePt t="126226" x="3768725" y="3751263"/>
          <p14:tracePt t="126234" x="3768725" y="3741738"/>
          <p14:tracePt t="126242" x="3768725" y="3724275"/>
          <p14:tracePt t="126248" x="3759200" y="3714750"/>
          <p14:tracePt t="126450" x="3759200" y="3724275"/>
          <p14:tracePt t="126458" x="3759200" y="3759200"/>
          <p14:tracePt t="126465" x="3759200" y="3803650"/>
          <p14:tracePt t="126479" x="3759200" y="3848100"/>
          <p14:tracePt t="126493" x="3759200" y="3875088"/>
          <p14:tracePt t="126510" x="3759200" y="3902075"/>
          <p14:tracePt t="126554" x="3759200" y="3911600"/>
          <p14:tracePt t="126562" x="3759200" y="3946525"/>
          <p14:tracePt t="126570" x="3759200" y="3965575"/>
          <p14:tracePt t="126577" x="3759200" y="4017963"/>
          <p14:tracePt t="126594" x="3759200" y="4125913"/>
          <p14:tracePt t="126610" x="3759200" y="4160838"/>
          <p14:tracePt t="126626" x="3776663" y="4197350"/>
          <p14:tracePt t="126643" x="3786188" y="4197350"/>
          <p14:tracePt t="126661" x="3848100" y="4197350"/>
          <p14:tracePt t="126676" x="3919538" y="4197350"/>
          <p14:tracePt t="126694" x="4000500" y="4197350"/>
          <p14:tracePt t="126711" x="4089400" y="4152900"/>
          <p14:tracePt t="126727" x="4143375" y="4116388"/>
          <p14:tracePt t="126742" x="4205288" y="4071938"/>
          <p14:tracePt t="126759" x="4241800" y="4027488"/>
          <p14:tracePt t="126777" x="4259263" y="3990975"/>
          <p14:tracePt t="126793" x="4268788" y="3965575"/>
          <p14:tracePt t="126810" x="4286250" y="3946525"/>
          <p14:tracePt t="126826" x="4295775" y="3938588"/>
          <p14:tracePt t="126843" x="4303713" y="3919538"/>
          <p14:tracePt t="126859" x="4313238" y="3911600"/>
          <p14:tracePt t="126876" x="4322763" y="3902075"/>
          <p14:tracePt t="126892" x="4330700" y="3894138"/>
          <p14:tracePt t="126930" x="4348163" y="3884613"/>
          <p14:tracePt t="126938" x="4367213" y="3884613"/>
          <p14:tracePt t="126942" x="4402138" y="3867150"/>
          <p14:tracePt t="126959" x="4411663" y="3848100"/>
          <p14:tracePt t="126976" x="4411663" y="3813175"/>
          <p14:tracePt t="126992" x="4419600" y="3803650"/>
          <p14:tracePt t="127009" x="4438650" y="3776663"/>
          <p14:tracePt t="127026" x="4438650" y="3768725"/>
          <p14:tracePt t="127042" x="4438650" y="3751263"/>
          <p14:tracePt t="127059" x="4438650" y="3732213"/>
          <p14:tracePt t="127076" x="4446588" y="3724275"/>
          <p14:tracePt t="127154" x="4456113" y="3705225"/>
          <p14:tracePt t="127170" x="4465638" y="3697288"/>
          <p14:tracePt t="127210" x="4473575" y="3687763"/>
          <p14:tracePt t="127250" x="4473575" y="3670300"/>
          <p14:tracePt t="127266" x="4473575" y="3660775"/>
          <p14:tracePt t="127282" x="4473575" y="3652838"/>
          <p14:tracePt t="127338" x="4473575" y="3633788"/>
          <p14:tracePt t="127354" x="4473575" y="3625850"/>
          <p14:tracePt t="127365" x="4473575" y="3616325"/>
          <p14:tracePt t="127386" x="4473575" y="3608388"/>
          <p14:tracePt t="127394" x="4473575" y="3589338"/>
          <p14:tracePt t="127402" x="4473575" y="3581400"/>
          <p14:tracePt t="127458" x="4473575" y="3571875"/>
          <p14:tracePt t="127490" x="4456113" y="3571875"/>
          <p14:tracePt t="127498" x="4438650" y="3571875"/>
          <p14:tracePt t="127502" x="4429125" y="3571875"/>
          <p14:tracePt t="127508" x="4402138" y="3581400"/>
          <p14:tracePt t="127525" x="4384675" y="3598863"/>
          <p14:tracePt t="127543" x="4367213" y="3625850"/>
          <p14:tracePt t="127786" x="4367213" y="3633788"/>
          <p14:tracePt t="127826" x="4367213" y="3643313"/>
          <p14:tracePt t="127834" x="4394200" y="3643313"/>
          <p14:tracePt t="127842" x="4402138" y="3643313"/>
          <p14:tracePt t="127843" x="4465638" y="3616325"/>
          <p14:tracePt t="127864" x="4500563" y="3598863"/>
          <p14:tracePt t="127875" x="4510088" y="3589338"/>
          <p14:tracePt t="127891" x="4518025" y="3581400"/>
          <p14:tracePt t="128018" x="4518025" y="3571875"/>
          <p14:tracePt t="128314" x="4510088" y="3571875"/>
          <p14:tracePt t="128327" x="4483100" y="3581400"/>
          <p14:tracePt t="128674" x="4473575" y="3589338"/>
          <p14:tracePt t="128826" x="4473575" y="3581400"/>
          <p14:tracePt t="128834" x="4473575" y="3571875"/>
          <p14:tracePt t="128850" x="4473575" y="3562350"/>
          <p14:tracePt t="128882" x="4473575" y="3536950"/>
          <p14:tracePt t="129706" x="4473575" y="3562350"/>
          <p14:tracePt t="129713" x="4473575" y="3589338"/>
          <p14:tracePt t="129722" x="4465638" y="3633788"/>
          <p14:tracePt t="129723" x="4465638" y="3652838"/>
          <p14:tracePt t="129739" x="4446588" y="3670300"/>
          <p14:tracePt t="129756" x="4446588" y="3687763"/>
          <p14:tracePt t="129772" x="4438650" y="3714750"/>
          <p14:tracePt t="129789" x="4438650" y="3732213"/>
          <p14:tracePt t="129805" x="4438650" y="3768725"/>
          <p14:tracePt t="129822" x="4419600" y="3803650"/>
          <p14:tracePt t="129838" x="4419600" y="3857625"/>
          <p14:tracePt t="129856" x="4419600" y="3894138"/>
          <p14:tracePt t="129872" x="4419600" y="3911600"/>
          <p14:tracePt t="129889" x="4419600" y="3929063"/>
          <p14:tracePt t="129905" x="4419600" y="3973513"/>
          <p14:tracePt t="129923" x="4419600" y="4010025"/>
          <p14:tracePt t="129939" x="4419600" y="4044950"/>
          <p14:tracePt t="129955" x="4419600" y="4071938"/>
          <p14:tracePt t="129972" x="4419600" y="4108450"/>
          <p14:tracePt t="129988" x="4419600" y="4143375"/>
          <p14:tracePt t="130005" x="4419600" y="4187825"/>
          <p14:tracePt t="130022" x="4419600" y="4224338"/>
          <p14:tracePt t="130038" x="4419600" y="4286250"/>
          <p14:tracePt t="130055" x="4438650" y="4322763"/>
          <p14:tracePt t="130071" x="4446588" y="4375150"/>
          <p14:tracePt t="130088" x="4446588" y="4419600"/>
          <p14:tracePt t="130105" x="4446588" y="4465638"/>
          <p14:tracePt t="130122" x="4446588" y="4518025"/>
          <p14:tracePt t="130138" x="4446588" y="4554538"/>
          <p14:tracePt t="130155" x="4446588" y="4625975"/>
          <p14:tracePt t="130172" x="4446588" y="4670425"/>
          <p14:tracePt t="130188" x="4446588" y="4724400"/>
          <p14:tracePt t="130205" x="4446588" y="4759325"/>
          <p14:tracePt t="130222" x="4446588" y="4822825"/>
          <p14:tracePt t="130238" x="4446588" y="4840288"/>
          <p14:tracePt t="130255" x="4446588" y="4894263"/>
          <p14:tracePt t="130271" x="4446588" y="4919663"/>
          <p14:tracePt t="130288" x="4446588" y="4938713"/>
          <p14:tracePt t="130304" x="4446588" y="4973638"/>
          <p14:tracePt t="130304" x="4446588" y="4983163"/>
          <p14:tracePt t="130323" x="4446588" y="5018088"/>
          <p14:tracePt t="130338" x="4446588" y="5072063"/>
          <p14:tracePt t="130354" x="4446588" y="5089525"/>
          <p14:tracePt t="130371" x="4446588" y="5126038"/>
          <p14:tracePt t="130388" x="4446588" y="5153025"/>
          <p14:tracePt t="130404" x="4446588" y="5170488"/>
          <p14:tracePt t="130421" x="4446588" y="5187950"/>
          <p14:tracePt t="130437" x="4446588" y="5214938"/>
          <p14:tracePt t="130454" x="4446588" y="5241925"/>
          <p14:tracePt t="130471" x="4446588" y="5268913"/>
          <p14:tracePt t="130487" x="4446588" y="5276850"/>
          <p14:tracePt t="130522" x="4456113" y="5303838"/>
          <p14:tracePt t="130522" x="4465638" y="5322888"/>
          <p14:tracePt t="130538" x="4465638" y="5330825"/>
          <p14:tracePt t="130555" x="4500563" y="5367338"/>
          <p14:tracePt t="130572" x="4510088" y="5394325"/>
          <p14:tracePt t="130587" x="4518025" y="5419725"/>
          <p14:tracePt t="130605" x="4527550" y="5429250"/>
          <p14:tracePt t="130620" x="4537075" y="5438775"/>
          <p14:tracePt t="130637" x="4545013" y="5438775"/>
          <p14:tracePt t="130674" x="4554538" y="5446713"/>
          <p14:tracePt t="130682" x="4589463" y="5446713"/>
          <p14:tracePt t="130690" x="4608513" y="5465763"/>
          <p14:tracePt t="130866" x="4616450" y="5473700"/>
          <p14:tracePt t="130874" x="4625975" y="5473700"/>
          <p14:tracePt t="131218" x="4633913" y="5473700"/>
          <p14:tracePt t="132826" x="4633913" y="5465763"/>
          <p14:tracePt t="132834" x="4633913" y="5456238"/>
          <p14:tracePt t="132842" x="4633913" y="5419725"/>
          <p14:tracePt t="132851" x="4616450" y="5357813"/>
          <p14:tracePt t="132868" x="4608513" y="5295900"/>
          <p14:tracePt t="132885" x="4608513" y="5205413"/>
          <p14:tracePt t="132901" x="4581525" y="5116513"/>
          <p14:tracePt t="132917" x="4572000" y="5054600"/>
          <p14:tracePt t="132934" x="4554538" y="4946650"/>
          <p14:tracePt t="132951" x="4545013" y="4840288"/>
          <p14:tracePt t="132967" x="4518025" y="4741863"/>
          <p14:tracePt t="132984" x="4518025" y="4625975"/>
          <p14:tracePt t="133000" x="4500563" y="4491038"/>
          <p14:tracePt t="133000" x="4500563" y="4438650"/>
          <p14:tracePt t="133018" x="4473575" y="4357688"/>
          <p14:tracePt t="133034" x="4438650" y="4268788"/>
          <p14:tracePt t="133050" x="4411663" y="4224338"/>
          <p14:tracePt t="133067" x="4375150" y="4179888"/>
          <p14:tracePt t="133085" x="4357688" y="4133850"/>
          <p14:tracePt t="133101" x="4357688" y="4081463"/>
          <p14:tracePt t="133117" x="4330700" y="4010025"/>
          <p14:tracePt t="133134" x="4322763" y="3956050"/>
          <p14:tracePt t="133151" x="4313238" y="3884613"/>
          <p14:tracePt t="133167" x="4303713" y="3840163"/>
          <p14:tracePt t="133184" x="4303713" y="3759200"/>
          <p14:tracePt t="133200" x="4303713" y="3732213"/>
          <p14:tracePt t="133217" x="4303713" y="3660775"/>
          <p14:tracePt t="133234" x="4303713" y="3625850"/>
          <p14:tracePt t="133251" x="4303713" y="3598863"/>
          <p14:tracePt t="133298" x="4303713" y="3589338"/>
          <p14:tracePt t="133306" x="4303713" y="3581400"/>
          <p14:tracePt t="133338" x="4303713" y="3554413"/>
          <p14:tracePt t="133347" x="4313238" y="3527425"/>
          <p14:tracePt t="133354" x="4322763" y="3517900"/>
          <p14:tracePt t="133367" x="4322763" y="3509963"/>
          <p14:tracePt t="133370" x="4330700" y="3490913"/>
          <p14:tracePt t="133411" x="4340225" y="3482975"/>
          <p14:tracePt t="134103" x="0" y="0"/>
        </p14:tracePtLst>
        <p14:tracePtLst>
          <p14:tracePt t="137786" x="4572000" y="3429000"/>
          <p14:tracePt t="137801" x="4562475" y="3429000"/>
          <p14:tracePt t="137809" x="4545013" y="3429000"/>
          <p14:tracePt t="137818" x="4483100" y="3429000"/>
          <p14:tracePt t="137827" x="4465638" y="3429000"/>
          <p14:tracePt t="137844" x="4438650" y="3429000"/>
          <p14:tracePt t="137860" x="4411663" y="3402013"/>
          <p14:tracePt t="137877" x="4375150" y="3384550"/>
          <p14:tracePt t="137893" x="4348163" y="3357563"/>
          <p14:tracePt t="137911" x="4322763" y="3322638"/>
          <p14:tracePt t="137927" x="4295775" y="3295650"/>
          <p14:tracePt t="137944" x="4259263" y="3224213"/>
          <p14:tracePt t="137960" x="4241800" y="3133725"/>
          <p14:tracePt t="137978" x="4214813" y="3054350"/>
          <p14:tracePt t="137993" x="4187825" y="2965450"/>
          <p14:tracePt t="138011" x="4187825" y="2955925"/>
          <p14:tracePt t="138026" x="4179888" y="2946400"/>
          <p14:tracePt t="138138" x="4179888" y="2973388"/>
          <p14:tracePt t="138146" x="4179888" y="3108325"/>
          <p14:tracePt t="138154" x="4179888" y="3170238"/>
          <p14:tracePt t="138160" x="4179888" y="3286125"/>
          <p14:tracePt t="138176" x="4205288" y="3340100"/>
          <p14:tracePt t="138193" x="4224338" y="3367088"/>
          <p14:tracePt t="138210" x="4259263" y="3411538"/>
          <p14:tracePt t="138227" x="4268788" y="3419475"/>
          <p14:tracePt t="138243" x="4303713" y="3465513"/>
          <p14:tracePt t="138260" x="4348163" y="3509963"/>
          <p14:tracePt t="138276" x="4375150" y="3544888"/>
          <p14:tracePt t="138322" x="4375150" y="3554413"/>
          <p14:tracePt t="138325" x="4375150" y="3562350"/>
          <p14:tracePt t="138343" x="4375150" y="3571875"/>
          <p14:tracePt t="138343" x="4375150" y="3598863"/>
          <p14:tracePt t="138359" x="4375150" y="3625850"/>
          <p14:tracePt t="138376" x="4375150" y="3652838"/>
          <p14:tracePt t="138418" x="4375150" y="3660775"/>
          <p14:tracePt t="138424" x="4375150" y="3670300"/>
          <p14:tracePt t="138432" x="4367213" y="3679825"/>
          <p14:tracePt t="138442" x="4367213" y="3697288"/>
          <p14:tracePt t="138460" x="4367213" y="3751263"/>
          <p14:tracePt t="138476" x="4357688" y="3786188"/>
          <p14:tracePt t="138493" x="4295775" y="3884613"/>
          <p14:tracePt t="138510" x="4232275" y="3956050"/>
          <p14:tracePt t="138526" x="4125913" y="4125913"/>
          <p14:tracePt t="138542" x="3965575" y="4340225"/>
          <p14:tracePt t="138559" x="3759200" y="4554538"/>
          <p14:tracePt t="138576" x="3554413" y="4795838"/>
          <p14:tracePt t="138593" x="3330575" y="5037138"/>
          <p14:tracePt t="138609" x="2990850" y="5357813"/>
          <p14:tracePt t="138627" x="2813050" y="5537200"/>
          <p14:tracePt t="138643" x="2714625" y="5643563"/>
          <p14:tracePt t="138660" x="2598738" y="5751513"/>
          <p14:tracePt t="138676" x="2536825" y="5830888"/>
          <p14:tracePt t="138692" x="2500313" y="5875338"/>
          <p14:tracePt t="138746" x="2490788" y="5884863"/>
          <p14:tracePt t="138754" x="2482850" y="5894388"/>
          <p14:tracePt t="138826" x="2465388" y="5894388"/>
          <p14:tracePt t="138842" x="2455863" y="5894388"/>
          <p14:tracePt t="138850" x="2446338" y="5894388"/>
          <p14:tracePt t="138853" x="2446338" y="5884863"/>
          <p14:tracePt t="138859" x="2465388" y="5795963"/>
          <p14:tracePt t="138875" x="2554288" y="5661025"/>
          <p14:tracePt t="138892" x="2714625" y="5491163"/>
          <p14:tracePt t="138908" x="2938463" y="5205413"/>
          <p14:tracePt t="138925" x="3108325" y="4946650"/>
          <p14:tracePt t="138942" x="3259138" y="4732338"/>
          <p14:tracePt t="138958" x="3465513" y="4473575"/>
          <p14:tracePt t="138976" x="3633788" y="4276725"/>
          <p14:tracePt t="138993" x="3741738" y="4125913"/>
          <p14:tracePt t="139008" x="3813175" y="3983038"/>
          <p14:tracePt t="139008" x="3875088" y="3902075"/>
          <p14:tracePt t="139026" x="3946525" y="3776663"/>
          <p14:tracePt t="139042" x="4071938" y="3616325"/>
          <p14:tracePt t="139059" x="4133850" y="3527425"/>
          <p14:tracePt t="139075" x="4205288" y="3455988"/>
          <p14:tracePt t="139092" x="4259263" y="3411538"/>
          <p14:tracePt t="139108" x="4348163" y="3330575"/>
          <p14:tracePt t="139125" x="4411663" y="3241675"/>
          <p14:tracePt t="139141" x="4456113" y="3179763"/>
          <p14:tracePt t="139159" x="4465638" y="3152775"/>
          <p14:tracePt t="139175" x="4473575" y="3133725"/>
          <p14:tracePt t="139193" x="4483100" y="3116263"/>
          <p14:tracePt t="139208" x="4510088" y="3108325"/>
          <p14:tracePt t="139274" x="4527550" y="3108325"/>
          <p14:tracePt t="139281" x="4545013" y="3116263"/>
          <p14:tracePt t="139284" x="4572000" y="3133725"/>
          <p14:tracePt t="139291" x="4589463" y="3152775"/>
          <p14:tracePt t="139308" x="4625975" y="3187700"/>
          <p14:tracePt t="139326" x="4652963" y="3214688"/>
          <p14:tracePt t="139341" x="4652963" y="3241675"/>
          <p14:tracePt t="139359" x="4652963" y="3286125"/>
          <p14:tracePt t="139375" x="4652963" y="3322638"/>
          <p14:tracePt t="139392" x="4643438" y="3357563"/>
          <p14:tracePt t="139408" x="4589463" y="3429000"/>
          <p14:tracePt t="139425" x="4527550" y="3517900"/>
          <p14:tracePt t="139441" x="4438650" y="3625850"/>
          <p14:tracePt t="139459" x="4402138" y="3670300"/>
          <p14:tracePt t="139586" x="4394200" y="3679825"/>
          <p14:tracePt t="139649" x="4375150" y="3679825"/>
          <p14:tracePt t="139698" x="4367213" y="3679825"/>
          <p14:tracePt t="139705" x="4357688" y="3679825"/>
          <p14:tracePt t="139712" x="4348163" y="3660775"/>
          <p14:tracePt t="139724" x="4340225" y="3643313"/>
          <p14:tracePt t="139741" x="4340225" y="3616325"/>
          <p14:tracePt t="139757" x="4340225" y="3598863"/>
          <p14:tracePt t="139775" x="4340225" y="3571875"/>
          <p14:tracePt t="139791" x="4340225" y="3554413"/>
          <p14:tracePt t="139808" x="4340225" y="3544888"/>
          <p14:tracePt t="139825" x="4340225" y="3517900"/>
          <p14:tracePt t="139841" x="4340225" y="3509963"/>
          <p14:tracePt t="139841" x="4357688" y="3490913"/>
          <p14:tracePt t="139978" x="4348163" y="3490913"/>
          <p14:tracePt t="139986" x="4303713" y="3490913"/>
          <p14:tracePt t="139994" x="4251325" y="3490913"/>
          <p14:tracePt t="140002" x="4232275" y="3490913"/>
          <p14:tracePt t="140008" x="4133850" y="3490913"/>
          <p14:tracePt t="140023" x="4027488" y="3490913"/>
          <p14:tracePt t="140040" x="3965575" y="3490913"/>
          <p14:tracePt t="140040" x="3946525" y="3490913"/>
          <p14:tracePt t="140059" x="3875088" y="3490913"/>
          <p14:tracePt t="140074" x="3822700" y="3490913"/>
          <p14:tracePt t="140090" x="3759200" y="3490913"/>
          <p14:tracePt t="140107" x="3714750" y="3490913"/>
          <p14:tracePt t="140123" x="3660775" y="3490913"/>
          <p14:tracePt t="140140" x="3608388" y="3490913"/>
          <p14:tracePt t="140157" x="3517900" y="3490913"/>
          <p14:tracePt t="140173" x="3429000" y="3490913"/>
          <p14:tracePt t="140191" x="3340100" y="3490913"/>
          <p14:tracePt t="140206" x="3276600" y="3490913"/>
          <p14:tracePt t="140223" x="3224213" y="3490913"/>
          <p14:tracePt t="140241" x="3152775" y="3490913"/>
          <p14:tracePt t="140257" x="3036888" y="3490913"/>
          <p14:tracePt t="140274" x="2965450" y="3490913"/>
          <p14:tracePt t="140290" x="2928938" y="3490913"/>
          <p14:tracePt t="140307" x="2884488" y="3490913"/>
          <p14:tracePt t="140323" x="2847975" y="3490913"/>
          <p14:tracePt t="140340" x="2813050" y="3509963"/>
          <p14:tracePt t="140357" x="2776538" y="3509963"/>
          <p14:tracePt t="140374" x="2705100" y="3517900"/>
          <p14:tracePt t="140390" x="2616200" y="3527425"/>
          <p14:tracePt t="140406" x="2554288" y="3544888"/>
          <p14:tracePt t="140423" x="2490788" y="3544888"/>
          <p14:tracePt t="140440" x="2438400" y="3571875"/>
          <p14:tracePt t="140456" x="2401888" y="3571875"/>
          <p14:tracePt t="140456" x="2393950" y="3571875"/>
          <p14:tracePt t="140490" x="2384425" y="3581400"/>
          <p14:tracePt t="140522" x="2374900" y="3581400"/>
          <p14:tracePt t="140530" x="2366963" y="3581400"/>
          <p14:tracePt t="140535" x="2347913" y="3581400"/>
          <p14:tracePt t="140540" x="2339975" y="3581400"/>
          <p14:tracePt t="140556" x="2322513" y="3581400"/>
          <p14:tracePt t="140618" x="2303463" y="3581400"/>
          <p14:tracePt t="140650" x="2295525" y="3581400"/>
          <p14:tracePt t="141065" x="2303463" y="3581400"/>
          <p14:tracePt t="141074" x="2339975" y="3581400"/>
          <p14:tracePt t="141082" x="2357438" y="3581400"/>
          <p14:tracePt t="141090" x="2393950" y="3581400"/>
          <p14:tracePt t="141096" x="2465388" y="3581400"/>
          <p14:tracePt t="141106" x="2527300" y="3581400"/>
          <p14:tracePt t="141123" x="2625725" y="3581400"/>
          <p14:tracePt t="141140" x="2697163" y="3581400"/>
          <p14:tracePt t="141156" x="2795588" y="3581400"/>
          <p14:tracePt t="141173" x="2822575" y="3581400"/>
          <p14:tracePt t="141189" x="2857500" y="3581400"/>
          <p14:tracePt t="141206" x="2901950" y="3581400"/>
          <p14:tracePt t="141222" x="2982913" y="3581400"/>
          <p14:tracePt t="141240" x="3081338" y="3581400"/>
          <p14:tracePt t="141255" x="3232150" y="3581400"/>
          <p14:tracePt t="141273" x="3465513" y="3581400"/>
          <p14:tracePt t="141288" x="3687763" y="3554413"/>
          <p14:tracePt t="141288" x="3751263" y="3554413"/>
          <p14:tracePt t="141306" x="3894138" y="3554413"/>
          <p14:tracePt t="141322" x="3973513" y="3554413"/>
          <p14:tracePt t="141338" x="4027488" y="3554413"/>
          <p14:tracePt t="141355" x="4071938" y="3554413"/>
          <p14:tracePt t="141372" x="4125913" y="3554413"/>
          <p14:tracePt t="141388" x="4187825" y="3554413"/>
          <p14:tracePt t="141405" x="4276725" y="3554413"/>
          <p14:tracePt t="141422" x="4357688" y="3544888"/>
          <p14:tracePt t="141439" x="4411663" y="3536950"/>
          <p14:tracePt t="141455" x="4473575" y="3509963"/>
          <p14:tracePt t="141472" x="4537075" y="3509963"/>
          <p14:tracePt t="141488" x="4581525" y="3509963"/>
          <p14:tracePt t="141506" x="4643438" y="3509963"/>
          <p14:tracePt t="141521" x="4660900" y="3509963"/>
          <p14:tracePt t="141786" x="4643438" y="3509963"/>
          <p14:tracePt t="141802" x="4633913" y="3509963"/>
          <p14:tracePt t="141818" x="4625975" y="3509963"/>
          <p14:tracePt t="141823" x="4616450" y="3509963"/>
          <p14:tracePt t="141841" x="4581525" y="3517900"/>
          <p14:tracePt t="141846" x="4572000" y="3517900"/>
          <p14:tracePt t="141858" x="4562475" y="3517900"/>
          <p14:tracePt t="141871" x="4545013" y="3536950"/>
          <p14:tracePt t="141887" x="4537075" y="3536950"/>
          <p14:tracePt t="141904" x="4518025" y="3554413"/>
          <p14:tracePt t="142210" x="4491038" y="3554413"/>
          <p14:tracePt t="142242" x="4483100" y="3554413"/>
          <p14:tracePt t="142253" x="4473575" y="3554413"/>
          <p14:tracePt t="142330" x="4465638" y="3554413"/>
          <p14:tracePt t="142362" x="4438650" y="3562350"/>
          <p14:tracePt t="144938" x="4411663" y="3571875"/>
          <p14:tracePt t="144946" x="4367213" y="3589338"/>
          <p14:tracePt t="144954" x="4330700" y="3608388"/>
          <p14:tracePt t="144960" x="4295775" y="3633788"/>
          <p14:tracePt t="144966" x="4187825" y="3705225"/>
          <p14:tracePt t="144983" x="4027488" y="3840163"/>
          <p14:tracePt t="145000" x="3857625" y="3965575"/>
          <p14:tracePt t="145017" x="3562350" y="4197350"/>
          <p14:tracePt t="145034" x="3367088" y="4340225"/>
          <p14:tracePt t="145050" x="3214688" y="4446588"/>
          <p14:tracePt t="145067" x="3116263" y="4545013"/>
          <p14:tracePt t="145083" x="3027363" y="4625975"/>
          <p14:tracePt t="145100" x="2874963" y="4751388"/>
          <p14:tracePt t="145116" x="2786063" y="4857750"/>
          <p14:tracePt t="145133" x="2732088" y="4929188"/>
          <p14:tracePt t="145149" x="2670175" y="4991100"/>
          <p14:tracePt t="145167" x="2652713" y="5018088"/>
          <p14:tracePt t="145183" x="2625725" y="5081588"/>
          <p14:tracePt t="145200" x="2598738" y="5116513"/>
          <p14:tracePt t="145216" x="2589213" y="5126038"/>
          <p14:tracePt t="145233" x="2581275" y="5133975"/>
          <p14:tracePt t="145354" x="2562225" y="5133975"/>
          <p14:tracePt t="145362" x="2562225" y="5108575"/>
          <p14:tracePt t="145370" x="2562225" y="5062538"/>
          <p14:tracePt t="145378" x="2562225" y="5010150"/>
          <p14:tracePt t="145382" x="2571750" y="4911725"/>
          <p14:tracePt t="145400" x="2598738" y="4768850"/>
          <p14:tracePt t="145416" x="2643188" y="4625975"/>
          <p14:tracePt t="145433" x="2652713" y="4510088"/>
          <p14:tracePt t="145450" x="2652713" y="4411663"/>
          <p14:tracePt t="145466" x="2652713" y="4367213"/>
          <p14:tracePt t="145483" x="2652713" y="4340225"/>
          <p14:tracePt t="145499" x="2652713" y="4313238"/>
          <p14:tracePt t="145516" x="2652713" y="4303713"/>
          <p14:tracePt t="145533" x="2652713" y="4295775"/>
          <p14:tracePt t="145549" x="2652713" y="4259263"/>
          <p14:tracePt t="145566" x="2652713" y="4241800"/>
          <p14:tracePt t="145582" x="2652713" y="4224338"/>
          <p14:tracePt t="145599" x="2652713" y="4214813"/>
          <p14:tracePt t="145616" x="2652713" y="4197350"/>
          <p14:tracePt t="145633" x="2652713" y="4179888"/>
          <p14:tracePt t="145649" x="2652713" y="4125913"/>
          <p14:tracePt t="145667" x="2652713" y="4098925"/>
          <p14:tracePt t="145683" x="2643188" y="4071938"/>
          <p14:tracePt t="145730" x="2643188" y="4062413"/>
          <p14:tracePt t="145738" x="2633663" y="4054475"/>
          <p14:tracePt t="145751" x="2633663" y="4017963"/>
          <p14:tracePt t="145770" x="2625725" y="4010025"/>
          <p14:tracePt t="145778" x="2625725" y="3983038"/>
          <p14:tracePt t="145783" x="2608263" y="3946525"/>
          <p14:tracePt t="145799" x="2598738" y="3894138"/>
          <p14:tracePt t="145815" x="2598738" y="3857625"/>
          <p14:tracePt t="145832" x="2589213" y="3848100"/>
          <p14:tracePt t="145848" x="2581275" y="3813175"/>
          <p14:tracePt t="145994" x="2581275" y="3803650"/>
          <p14:tracePt t="146002" x="2598738" y="3803650"/>
          <p14:tracePt t="146010" x="2616200" y="3786188"/>
          <p14:tracePt t="146015" x="2660650" y="3786188"/>
          <p14:tracePt t="146032" x="2705100" y="3786188"/>
          <p14:tracePt t="146049" x="2741613" y="3786188"/>
          <p14:tracePt t="146066" x="2813050" y="3786188"/>
          <p14:tracePt t="146082" x="2911475" y="3786188"/>
          <p14:tracePt t="146098" x="3027363" y="3776663"/>
          <p14:tracePt t="146116" x="3143250" y="3751263"/>
          <p14:tracePt t="146132" x="3367088" y="3714750"/>
          <p14:tracePt t="146149" x="3527425" y="3687763"/>
          <p14:tracePt t="146165" x="3660775" y="3679825"/>
          <p14:tracePt t="146182" x="3768725" y="3660775"/>
          <p14:tracePt t="146198" x="3884613" y="3625850"/>
          <p14:tracePt t="146215" x="4017963" y="3598863"/>
          <p14:tracePt t="146231" x="4143375" y="3554413"/>
          <p14:tracePt t="146249" x="4214813" y="3527425"/>
          <p14:tracePt t="146265" x="4295775" y="3490913"/>
          <p14:tracePt t="146283" x="4340225" y="3490913"/>
          <p14:tracePt t="146298" x="4367213" y="3482975"/>
          <p14:tracePt t="146316" x="4394200" y="3482975"/>
          <p14:tracePt t="146332" x="4438650" y="3482975"/>
          <p14:tracePt t="146348" x="4473575" y="3473450"/>
          <p14:tracePt t="146365" x="4483100" y="3465513"/>
          <p14:tracePt t="146381" x="4491038" y="3465513"/>
          <p14:tracePt t="146398" x="4518025" y="3446463"/>
          <p14:tracePt t="146415" x="4527550" y="3446463"/>
          <p14:tracePt t="146431" x="4537075" y="3438525"/>
          <p14:tracePt t="146466" x="4545013" y="3429000"/>
          <p14:tracePt t="146466" x="4554538" y="3411538"/>
          <p14:tracePt t="146513" x="4554538" y="3402013"/>
          <p14:tracePt t="146530" x="4554538" y="3394075"/>
          <p14:tracePt t="146538" x="4554538" y="3375025"/>
          <p14:tracePt t="146543" x="4554538" y="3357563"/>
          <p14:tracePt t="146548" x="4554538" y="3340100"/>
          <p14:tracePt t="146564" x="4554538" y="3330575"/>
          <p14:tracePt t="146581" x="4554538" y="3303588"/>
          <p14:tracePt t="146598" x="4554538" y="3295650"/>
          <p14:tracePt t="146615" x="4554538" y="3286125"/>
          <p14:tracePt t="146631" x="4554538" y="3268663"/>
          <p14:tracePt t="146647" x="4554538" y="3259138"/>
          <p14:tracePt t="146682" x="4554538" y="3251200"/>
          <p14:tracePt t="146683" x="4527550" y="3224213"/>
          <p14:tracePt t="146698" x="4510088" y="3205163"/>
          <p14:tracePt t="146715" x="4510088" y="3197225"/>
          <p14:tracePt t="146731" x="4500563" y="3179763"/>
          <p14:tracePt t="146748" x="4473575" y="3160713"/>
          <p14:tracePt t="146802" x="4446588" y="3160713"/>
          <p14:tracePt t="146818" x="4438650" y="3160713"/>
          <p14:tracePt t="146897" x="4429125" y="3160713"/>
          <p14:tracePt t="146897" x="4429125" y="3187700"/>
          <p14:tracePt t="146914" x="4419600" y="3197225"/>
          <p14:tracePt t="146922" x="4419600" y="3205163"/>
          <p14:tracePt t="146936" x="4419600" y="3214688"/>
          <p14:tracePt t="146938" x="4419600" y="3241675"/>
          <p14:tracePt t="146947" x="4419600" y="3276600"/>
          <p14:tracePt t="146964" x="4473575" y="3322638"/>
          <p14:tracePt t="146981" x="4510088" y="3357563"/>
          <p14:tracePt t="146998" x="4518025" y="3367088"/>
          <p14:tracePt t="147042" x="4527550" y="3375025"/>
          <p14:tracePt t="147058" x="4545013" y="3375025"/>
          <p14:tracePt t="147065" x="4554538" y="3375025"/>
          <p14:tracePt t="147071" x="4572000" y="3367088"/>
          <p14:tracePt t="147080" x="4572000" y="3348038"/>
          <p14:tracePt t="147097" x="4572000" y="3295650"/>
          <p14:tracePt t="147114" x="4572000" y="3268663"/>
          <p14:tracePt t="147130" x="4572000" y="3259138"/>
          <p14:tracePt t="147147" x="4572000" y="3251200"/>
          <p14:tracePt t="147258" x="4562475" y="3241675"/>
          <p14:tracePt t="147266" x="4554538" y="3268663"/>
          <p14:tracePt t="147269" x="4554538" y="3286125"/>
          <p14:tracePt t="147280" x="4554538" y="3367088"/>
          <p14:tracePt t="147296" x="4545013" y="3455988"/>
          <p14:tracePt t="147314" x="4545013" y="3509963"/>
          <p14:tracePt t="147330" x="4545013" y="3544888"/>
          <p14:tracePt t="147347" x="4545013" y="3562350"/>
          <p14:tracePt t="147363" x="4545013" y="3581400"/>
          <p14:tracePt t="147379" x="4537075" y="3608388"/>
          <p14:tracePt t="147474" x="4527550" y="3616325"/>
          <p14:tracePt t="147594" x="4510088" y="3616325"/>
          <p14:tracePt t="147610" x="4500563" y="3616325"/>
          <p14:tracePt t="147722" x="4491038" y="3616325"/>
          <p14:tracePt t="147786" x="4483100" y="3616325"/>
          <p14:tracePt t="147898" x="4465638" y="3616325"/>
          <p14:tracePt t="147906" x="4456113" y="3616325"/>
          <p14:tracePt t="147914" x="4456113" y="3608388"/>
          <p14:tracePt t="147922" x="4456113" y="3598863"/>
          <p14:tracePt t="147922" x="4456113" y="3581400"/>
          <p14:tracePt t="147930" x="4456113" y="3536950"/>
          <p14:tracePt t="147946" x="4456113" y="3509963"/>
          <p14:tracePt t="147963" x="4456113" y="3490913"/>
          <p14:tracePt t="147979" x="4456113" y="3482975"/>
          <p14:tracePt t="147995" x="4456113" y="3455988"/>
          <p14:tracePt t="148012" x="4456113" y="3438525"/>
          <p14:tracePt t="148058" x="4456113" y="3411538"/>
          <p14:tracePt t="148061" x="4456113" y="3402013"/>
          <p14:tracePt t="148079" x="4456113" y="3394075"/>
          <p14:tracePt t="148079" x="4456113" y="3384550"/>
          <p14:tracePt t="148096" x="4456113" y="3367088"/>
          <p14:tracePt t="148112" x="4456113" y="3357563"/>
          <p14:tracePt t="148146" x="4456113" y="3348038"/>
          <p14:tracePt t="148146" x="4456113" y="3340100"/>
          <p14:tracePt t="148162" x="4456113" y="3322638"/>
          <p14:tracePt t="148179" x="4456113" y="3313113"/>
          <p14:tracePt t="148217" x="4456113" y="3303588"/>
          <p14:tracePt t="148234" x="4456113" y="3295650"/>
          <p14:tracePt t="148245" x="4456113" y="3276600"/>
          <p14:tracePt t="148249" x="4456113" y="3268663"/>
          <p14:tracePt t="148261" x="4456113" y="3251200"/>
          <p14:tracePt t="148279" x="4456113" y="3224213"/>
          <p14:tracePt t="148295" x="4456113" y="3214688"/>
          <p14:tracePt t="148312" x="4456113" y="3205163"/>
          <p14:tracePt t="148329" x="4456113" y="3197225"/>
          <p14:tracePt t="148474" x="4456113" y="3214688"/>
          <p14:tracePt t="148482" x="4456113" y="3232150"/>
          <p14:tracePt t="148490" x="4456113" y="3259138"/>
          <p14:tracePt t="148495" x="4456113" y="3286125"/>
          <p14:tracePt t="148511" x="4456113" y="3303588"/>
          <p14:tracePt t="148528" x="4456113" y="3348038"/>
          <p14:tracePt t="148545" x="4456113" y="3375025"/>
          <p14:tracePt t="148562" x="4456113" y="3402013"/>
          <p14:tracePt t="148578" x="4456113" y="3429000"/>
          <p14:tracePt t="148594" x="4456113" y="3473450"/>
          <p14:tracePt t="148612" x="4456113" y="3509963"/>
          <p14:tracePt t="148628" x="4456113" y="3554413"/>
          <p14:tracePt t="148645" x="4456113" y="3571875"/>
          <p14:tracePt t="148662" x="4446588" y="3608388"/>
          <p14:tracePt t="148678" x="4446588" y="3625850"/>
          <p14:tracePt t="148695" x="4438650" y="3652838"/>
          <p14:tracePt t="148711" x="4438650" y="3670300"/>
          <p14:tracePt t="148728" x="4438650" y="3705225"/>
          <p14:tracePt t="148745" x="4438650" y="3714750"/>
          <p14:tracePt t="148930" x="4456113" y="3687763"/>
          <p14:tracePt t="148938" x="4456113" y="3670300"/>
          <p14:tracePt t="148946" x="4456113" y="3660775"/>
          <p14:tracePt t="148961" x="4456113" y="3652838"/>
          <p14:tracePt t="148977" x="4456113" y="3643313"/>
          <p14:tracePt t="148978" x="4456113" y="3625850"/>
          <p14:tracePt t="148994" x="4456113" y="3608388"/>
          <p14:tracePt t="149011" x="4456113" y="3598863"/>
          <p14:tracePt t="149027" x="4456113" y="3562350"/>
          <p14:tracePt t="149044" x="4456113" y="3554413"/>
          <p14:tracePt t="149061" x="4456113" y="3527425"/>
          <p14:tracePt t="149077" x="4456113" y="3509963"/>
          <p14:tracePt t="149094" x="4456113" y="3482975"/>
          <p14:tracePt t="149111" x="4456113" y="3473450"/>
          <p14:tracePt t="149128" x="4456113" y="3455988"/>
          <p14:tracePt t="149144" x="4438650" y="3446463"/>
          <p14:tracePt t="149144" x="4438650" y="3438525"/>
          <p14:tracePt t="149178" x="4438650" y="3429000"/>
          <p14:tracePt t="149178" x="4438650" y="3411538"/>
          <p14:tracePt t="149194" x="4438650" y="3375025"/>
          <p14:tracePt t="149210" x="4438650" y="3357563"/>
          <p14:tracePt t="149227" x="4438650" y="3330575"/>
          <p14:tracePt t="149244" x="4438650" y="3313113"/>
          <p14:tracePt t="149261" x="4438650" y="3295650"/>
          <p14:tracePt t="149277" x="4438650" y="3286125"/>
          <p14:tracePt t="149294" x="4438650" y="3276600"/>
          <p14:tracePt t="149310" x="4438650" y="3268663"/>
          <p14:tracePt t="149327" x="4438650" y="3251200"/>
          <p14:tracePt t="149344" x="4438650" y="3241675"/>
          <p14:tracePt t="149530" x="4438650" y="3251200"/>
          <p14:tracePt t="149538" x="4438650" y="3268663"/>
          <p14:tracePt t="149545" x="4429125" y="3276600"/>
          <p14:tracePt t="149561" x="4429125" y="3286125"/>
          <p14:tracePt t="149577" x="4419600" y="3303588"/>
          <p14:tracePt t="149579" x="4402138" y="3330575"/>
          <p14:tracePt t="149593" x="4384675" y="3348038"/>
          <p14:tracePt t="149610" x="4367213" y="3348038"/>
          <p14:tracePt t="149626" x="4357688" y="3348038"/>
          <p14:tracePt t="149643" x="4322763" y="3348038"/>
          <p14:tracePt t="149661" x="4268788" y="3357563"/>
          <p14:tracePt t="149677" x="4232275" y="3375025"/>
          <p14:tracePt t="149693" x="4187825" y="3394075"/>
          <p14:tracePt t="149710" x="4143375" y="3394075"/>
          <p14:tracePt t="149726" x="4089400" y="3394075"/>
          <p14:tracePt t="149743" x="3990975" y="3394075"/>
          <p14:tracePt t="149759" x="3911600" y="3394075"/>
          <p14:tracePt t="149777" x="3830638" y="3394075"/>
          <p14:tracePt t="149793" x="3697288" y="3394075"/>
          <p14:tracePt t="149810" x="3625850" y="3394075"/>
          <p14:tracePt t="149826" x="3562350" y="3394075"/>
          <p14:tracePt t="149843" x="3473450" y="3402013"/>
          <p14:tracePt t="149860" x="3375025" y="3411538"/>
          <p14:tracePt t="149876" x="3276600" y="3438525"/>
          <p14:tracePt t="149893" x="3205163" y="3438525"/>
          <p14:tracePt t="149910" x="3152775" y="3455988"/>
          <p14:tracePt t="149926" x="3116263" y="3455988"/>
          <p14:tracePt t="149943" x="3098800" y="3465513"/>
          <p14:tracePt t="149959" x="3044825" y="3465513"/>
          <p14:tracePt t="149976" x="2946400" y="3473450"/>
          <p14:tracePt t="149992" x="2813050" y="3509963"/>
          <p14:tracePt t="150010" x="2759075" y="3509963"/>
          <p14:tracePt t="150026" x="2714625" y="3509963"/>
          <p14:tracePt t="150043" x="2687638" y="3517900"/>
          <p14:tracePt t="150059" x="2633663" y="3517900"/>
          <p14:tracePt t="150076" x="2589213" y="3517900"/>
          <p14:tracePt t="150093" x="2554288" y="3517900"/>
          <p14:tracePt t="150109" x="2536825" y="3517900"/>
          <p14:tracePt t="150126" x="2490788" y="3517900"/>
          <p14:tracePt t="150142" x="2446338" y="3517900"/>
          <p14:tracePt t="150159" x="2374900" y="3517900"/>
          <p14:tracePt t="150176" x="2303463" y="3517900"/>
          <p14:tracePt t="150192" x="2241550" y="3517900"/>
          <p14:tracePt t="150209" x="2232025" y="3517900"/>
          <p14:tracePt t="150306" x="2224088" y="3517900"/>
          <p14:tracePt t="150314" x="2187575" y="3500438"/>
          <p14:tracePt t="150330" x="2160588" y="3473450"/>
          <p14:tracePt t="150345" x="2160588" y="3465513"/>
          <p14:tracePt t="150354" x="2160588" y="3455988"/>
          <p14:tracePt t="150375" x="2160588" y="3446463"/>
          <p14:tracePt t="150376" x="2160588" y="3419475"/>
          <p14:tracePt t="150392" x="2160588" y="3402013"/>
          <p14:tracePt t="150410" x="2160588" y="3357563"/>
          <p14:tracePt t="150425" x="2179638" y="3313113"/>
          <p14:tracePt t="150442" x="2187575" y="3303588"/>
          <p14:tracePt t="150459" x="2197100" y="3295650"/>
          <p14:tracePt t="150514" x="2205038" y="3286125"/>
          <p14:tracePt t="150521" x="2224088" y="3286125"/>
          <p14:tracePt t="150530" x="2259013" y="3259138"/>
          <p14:tracePt t="150535" x="2276475" y="3259138"/>
          <p14:tracePt t="150542" x="2366963" y="3232150"/>
          <p14:tracePt t="150558" x="2465388" y="3224213"/>
          <p14:tracePt t="150576" x="2536825" y="3197225"/>
          <p14:tracePt t="150592" x="2571750" y="3197225"/>
          <p14:tracePt t="150609" x="2616200" y="3197225"/>
          <p14:tracePt t="150625" x="2687638" y="3197225"/>
          <p14:tracePt t="150642" x="2751138" y="3197225"/>
          <p14:tracePt t="150659" x="2847975" y="3187700"/>
          <p14:tracePt t="150676" x="2965450" y="3170238"/>
          <p14:tracePt t="150692" x="3062288" y="3133725"/>
          <p14:tracePt t="150709" x="3179763" y="3125788"/>
          <p14:tracePt t="150725" x="3295650" y="3108325"/>
          <p14:tracePt t="150742" x="3429000" y="3108325"/>
          <p14:tracePt t="150758" x="3527425" y="3108325"/>
          <p14:tracePt t="150776" x="3633788" y="3108325"/>
          <p14:tracePt t="150791" x="3795713" y="3108325"/>
          <p14:tracePt t="150808" x="3902075" y="3108325"/>
          <p14:tracePt t="150825" x="4037013" y="3098800"/>
          <p14:tracePt t="150842" x="4108450" y="3071813"/>
          <p14:tracePt t="150858" x="4179888" y="3071813"/>
          <p14:tracePt t="150875" x="4224338" y="3062288"/>
          <p14:tracePt t="150892" x="4251325" y="3062288"/>
          <p14:tracePt t="150909" x="4268788" y="3054350"/>
          <p14:tracePt t="150925" x="4276725" y="3054350"/>
          <p14:tracePt t="151033" x="0" y="0"/>
        </p14:tracePtLst>
        <p14:tracePtLst>
          <p14:tracePt t="191503" x="2330450" y="5438775"/>
          <p14:tracePt t="191650" x="2330450" y="5419725"/>
          <p14:tracePt t="191657" x="2330450" y="5402263"/>
          <p14:tracePt t="191666" x="2330450" y="5394325"/>
          <p14:tracePt t="191666" x="2322513" y="5367338"/>
          <p14:tracePt t="191689" x="2322513" y="5348288"/>
          <p14:tracePt t="191697" x="2312988" y="5340350"/>
          <p14:tracePt t="191706" x="2303463" y="5330825"/>
          <p14:tracePt t="191769" x="2295525" y="5322888"/>
          <p14:tracePt t="191801" x="2286000" y="5322888"/>
          <p14:tracePt t="191809" x="2251075" y="5340350"/>
          <p14:tracePt t="191817" x="2251075" y="5348288"/>
          <p14:tracePt t="191825" x="2241550" y="5357813"/>
          <p14:tracePt t="191833" x="2241550" y="5375275"/>
          <p14:tracePt t="191833" x="2241550" y="5394325"/>
          <p14:tracePt t="191850" x="2241550" y="5402263"/>
          <p14:tracePt t="191866" x="2241550" y="5429250"/>
          <p14:tracePt t="191883" x="2251075" y="5438775"/>
          <p14:tracePt t="191922" x="2259013" y="5438775"/>
          <p14:tracePt t="191932" x="2276475" y="5438775"/>
          <p14:tracePt t="191961" x="2286000" y="5438775"/>
          <p14:tracePt t="191969" x="2295525" y="5438775"/>
          <p14:tracePt t="191972" x="2303463" y="5438775"/>
          <p14:tracePt t="191982" x="2322513" y="5438775"/>
          <p14:tracePt t="191999" x="2330450" y="5438775"/>
          <p14:tracePt t="192015" x="2347913" y="5429250"/>
          <p14:tracePt t="192032" x="2347913" y="5402263"/>
          <p14:tracePt t="192032" x="2347913" y="5394325"/>
          <p14:tracePt t="192066" x="2347913" y="5375275"/>
          <p14:tracePt t="192066" x="2347913" y="5367338"/>
          <p14:tracePt t="192153" x="2339975" y="5357813"/>
          <p14:tracePt t="192170" x="2322513" y="5357813"/>
          <p14:tracePt t="192185" x="2312988" y="5384800"/>
          <p14:tracePt t="192194" x="2312988" y="5402263"/>
          <p14:tracePt t="192202" x="2312988" y="5411788"/>
          <p14:tracePt t="192205" x="2312988" y="5429250"/>
          <p14:tracePt t="192257" x="2312988" y="5456238"/>
          <p14:tracePt t="192265" x="2312988" y="5473700"/>
          <p14:tracePt t="192272" x="2339975" y="5473700"/>
          <p14:tracePt t="192281" x="2393950" y="5473700"/>
          <p14:tracePt t="192298" x="2401888" y="5473700"/>
          <p14:tracePt t="192315" x="2401888" y="5465763"/>
          <p14:tracePt t="192331" x="2401888" y="5438775"/>
          <p14:tracePt t="192401" x="2401888" y="5429250"/>
          <p14:tracePt t="192441" x="2393950" y="5429250"/>
          <p14:tracePt t="192449" x="2393950" y="5438775"/>
          <p14:tracePt t="192457" x="2393950" y="5456238"/>
          <p14:tracePt t="192457" x="2393950" y="5465763"/>
          <p14:tracePt t="192465" x="2401888" y="5483225"/>
          <p14:tracePt t="192481" x="2419350" y="5491163"/>
          <p14:tracePt t="192498" x="2446338" y="5518150"/>
          <p14:tracePt t="192514" x="2465388" y="5518150"/>
          <p14:tracePt t="192532" x="2500313" y="5527675"/>
          <p14:tracePt t="192548" x="2509838" y="5527675"/>
          <p14:tracePt t="192565" x="2517775" y="5537200"/>
          <p14:tracePt t="192609" x="2527300" y="5537200"/>
          <p14:tracePt t="192665" x="0" y="0"/>
        </p14:tracePtLst>
        <p14:tracePtLst>
          <p14:tracePt t="194220" x="7796213" y="5956300"/>
          <p14:tracePt t="194337" x="7786688" y="5946775"/>
          <p14:tracePt t="194345" x="7777163" y="5946775"/>
          <p14:tracePt t="194352" x="7724775" y="5946775"/>
          <p14:tracePt t="194362" x="7653338" y="5946775"/>
          <p14:tracePt t="194378" x="7500938" y="5938838"/>
          <p14:tracePt t="194395" x="7348538" y="5938838"/>
          <p14:tracePt t="194412" x="7170738" y="5938838"/>
          <p14:tracePt t="194428" x="7018338" y="5919788"/>
          <p14:tracePt t="194446" x="6858000" y="5902325"/>
          <p14:tracePt t="194462" x="6759575" y="5875338"/>
          <p14:tracePt t="194479" x="6670675" y="5857875"/>
          <p14:tracePt t="194521" x="6661150" y="5848350"/>
          <p14:tracePt t="194530" x="6653213" y="5848350"/>
          <p14:tracePt t="194538" x="6643688" y="5840413"/>
          <p14:tracePt t="194545" x="6634163" y="5813425"/>
          <p14:tracePt t="194562" x="6616700" y="5786438"/>
          <p14:tracePt t="194580" x="6589713" y="5751513"/>
          <p14:tracePt t="194595" x="6562725" y="5724525"/>
          <p14:tracePt t="194612" x="6545263" y="5670550"/>
          <p14:tracePt t="194629" x="6527800" y="5626100"/>
          <p14:tracePt t="194645" x="6527800" y="5599113"/>
          <p14:tracePt t="194663" x="6537325" y="5554663"/>
          <p14:tracePt t="194679" x="6545263" y="5527675"/>
          <p14:tracePt t="194695" x="6554788" y="5500688"/>
          <p14:tracePt t="194711" x="6562725" y="5465763"/>
          <p14:tracePt t="194728" x="6599238" y="5438775"/>
          <p14:tracePt t="194728" x="6616700" y="5402263"/>
          <p14:tracePt t="194746" x="6661150" y="5357813"/>
          <p14:tracePt t="194762" x="6697663" y="5295900"/>
          <p14:tracePt t="194779" x="6715125" y="5259388"/>
          <p14:tracePt t="194795" x="6759575" y="5224463"/>
          <p14:tracePt t="194812" x="6769100" y="5214938"/>
          <p14:tracePt t="194828" x="6796088" y="5197475"/>
          <p14:tracePt t="194845" x="6804025" y="5197475"/>
          <p14:tracePt t="194861" x="6823075" y="5187950"/>
          <p14:tracePt t="194879" x="6831013" y="5180013"/>
          <p14:tracePt t="194895" x="6867525" y="5180013"/>
          <p14:tracePt t="194911" x="6929438" y="5143500"/>
          <p14:tracePt t="194928" x="6946900" y="5143500"/>
          <p14:tracePt t="194928" x="6956425" y="5143500"/>
          <p14:tracePt t="194946" x="6965950" y="5143500"/>
          <p14:tracePt t="194961" x="6973888" y="5143500"/>
          <p14:tracePt t="194978" x="6991350" y="5143500"/>
          <p14:tracePt t="195611" x="0" y="0"/>
        </p14:tracePtLst>
        <p14:tracePtLst>
          <p14:tracePt t="198209" x="4037013" y="6027738"/>
          <p14:tracePt t="198362" x="4044950" y="6027738"/>
          <p14:tracePt t="198369" x="4062413" y="6000750"/>
          <p14:tracePt t="198372" x="4071938" y="5991225"/>
          <p14:tracePt t="198389" x="4081463" y="5983288"/>
          <p14:tracePt t="198390" x="4098925" y="5973763"/>
          <p14:tracePt t="198406" x="4108450" y="5965825"/>
          <p14:tracePt t="198423" x="4116388" y="5956300"/>
          <p14:tracePt t="198440" x="4160838" y="5911850"/>
          <p14:tracePt t="198457" x="4214813" y="5867400"/>
          <p14:tracePt t="198457" x="4303713" y="5830888"/>
          <p14:tracePt t="198474" x="4510088" y="5751513"/>
          <p14:tracePt t="198490" x="4670425" y="5715000"/>
          <p14:tracePt t="198507" x="4848225" y="5688013"/>
          <p14:tracePt t="198523" x="5045075" y="5688013"/>
          <p14:tracePt t="198540" x="5322888" y="5688013"/>
          <p14:tracePt t="198556" x="5581650" y="5688013"/>
          <p14:tracePt t="198573" x="5929313" y="5634038"/>
          <p14:tracePt t="198589" x="6215063" y="5581650"/>
          <p14:tracePt t="198606" x="6518275" y="5545138"/>
          <p14:tracePt t="198622" x="6777038" y="5545138"/>
          <p14:tracePt t="198639" x="7010400" y="5545138"/>
          <p14:tracePt t="198656" x="7170738" y="5518150"/>
          <p14:tracePt t="198656" x="7224713" y="5518150"/>
          <p14:tracePt t="198674" x="7269163" y="5518150"/>
          <p14:tracePt t="198690" x="7286625" y="5518150"/>
          <p14:tracePt t="198737" x="7304088" y="5510213"/>
          <p14:tracePt t="198745" x="7313613" y="5510213"/>
          <p14:tracePt t="198753" x="7323138" y="5510213"/>
          <p14:tracePt t="198768" x="7331075" y="5510213"/>
          <p14:tracePt t="198791" x="7348538" y="5510213"/>
          <p14:tracePt t="198809" x="7358063" y="5510213"/>
          <p14:tracePt t="198825" x="7367588" y="5500688"/>
          <p14:tracePt t="200217" x="7367588" y="5491163"/>
          <p14:tracePt t="200857" x="7358063" y="5491163"/>
          <p14:tracePt t="200865" x="7313613" y="5491163"/>
          <p14:tracePt t="200873" x="7286625" y="5491163"/>
          <p14:tracePt t="200876" x="7224713" y="5491163"/>
          <p14:tracePt t="200886" x="7108825" y="5491163"/>
          <p14:tracePt t="200903" x="6946900" y="5527675"/>
          <p14:tracePt t="200920" x="6777038" y="5527675"/>
          <p14:tracePt t="200935" x="6500813" y="5527675"/>
          <p14:tracePt t="200935" x="6348413" y="5545138"/>
          <p14:tracePt t="200954" x="5983288" y="5562600"/>
          <p14:tracePt t="200969" x="5554663" y="5572125"/>
          <p14:tracePt t="200987" x="5126038" y="5572125"/>
          <p14:tracePt t="201002" x="4705350" y="5572125"/>
          <p14:tracePt t="201020" x="4384675" y="5572125"/>
          <p14:tracePt t="201035" x="4170363" y="5572125"/>
          <p14:tracePt t="201052" x="4027488" y="5572125"/>
          <p14:tracePt t="201069" x="3973513" y="5572125"/>
          <p14:tracePt t="201086" x="3919538" y="5572125"/>
          <p14:tracePt t="201102" x="3848100" y="5572125"/>
          <p14:tracePt t="201120" x="3768725" y="5572125"/>
          <p14:tracePt t="201136" x="3687763" y="5572125"/>
          <p14:tracePt t="201136" x="3643313" y="5572125"/>
          <p14:tracePt t="201154" x="3571875" y="5572125"/>
          <p14:tracePt t="201154" x="3509963" y="5572125"/>
          <p14:tracePt t="201170" x="3375025" y="5572125"/>
          <p14:tracePt t="201186" x="3197225" y="5572125"/>
          <p14:tracePt t="201202" x="3098800" y="5545138"/>
          <p14:tracePt t="201219" x="3044825" y="5527675"/>
          <p14:tracePt t="201235" x="3000375" y="5510213"/>
          <p14:tracePt t="201253" x="2973388" y="5491163"/>
          <p14:tracePt t="201345" x="2973388" y="5483225"/>
          <p14:tracePt t="201362" x="2973388" y="5473700"/>
          <p14:tracePt t="201369" x="2973388" y="5446713"/>
          <p14:tracePt t="201385" x="2973388" y="5429250"/>
          <p14:tracePt t="201385" x="2973388" y="5394325"/>
          <p14:tracePt t="201402" x="2973388" y="5322888"/>
          <p14:tracePt t="201419" x="0" y="0"/>
        </p14:tracePtLst>
        <p14:tracePtLst>
          <p14:tracePt t="202038" x="2965450" y="4527550"/>
          <p14:tracePt t="202049" x="2965450" y="4537075"/>
          <p14:tracePt t="202057" x="2955925" y="4545013"/>
          <p14:tracePt t="202090" x="2955925" y="4554538"/>
          <p14:tracePt t="202098" x="2938463" y="4562475"/>
          <p14:tracePt t="202102" x="2938463" y="4581525"/>
          <p14:tracePt t="202106" x="2928938" y="4589463"/>
          <p14:tracePt t="202117" x="2919413" y="4598988"/>
          <p14:tracePt t="202178" x="2901950" y="4598988"/>
          <p14:tracePt t="202185" x="2857500" y="4598988"/>
          <p14:tracePt t="202193" x="2803525" y="4598988"/>
          <p14:tracePt t="202193" x="2724150" y="4572000"/>
          <p14:tracePt t="202201" x="2517775" y="4510088"/>
          <p14:tracePt t="202217" x="2312988" y="4465638"/>
          <p14:tracePt t="202235" x="2170113" y="4419600"/>
          <p14:tracePt t="202251" x="2089150" y="4411663"/>
          <p14:tracePt t="202267" x="2044700" y="4375150"/>
          <p14:tracePt t="202284" x="2027238" y="4367213"/>
          <p14:tracePt t="202301" x="2009775" y="4348163"/>
          <p14:tracePt t="202317" x="2000250" y="4330700"/>
          <p14:tracePt t="202334" x="1973263" y="4313238"/>
          <p14:tracePt t="202350" x="1955800" y="4295775"/>
          <p14:tracePt t="202368" x="1946275" y="4286250"/>
          <p14:tracePt t="202401" x="1938338" y="4276725"/>
          <p14:tracePt t="202401" x="1919288" y="4224338"/>
          <p14:tracePt t="202417" x="1919288" y="4170363"/>
          <p14:tracePt t="202435" x="1893888" y="4116388"/>
          <p14:tracePt t="202451" x="1866900" y="4054475"/>
          <p14:tracePt t="202468" x="1857375" y="4044950"/>
          <p14:tracePt t="202484" x="1857375" y="4027488"/>
          <p14:tracePt t="202570" x="1857375" y="4044950"/>
          <p14:tracePt t="202577" x="1857375" y="4081463"/>
          <p14:tracePt t="202589" x="1857375" y="4125913"/>
          <p14:tracePt t="202593" x="1857375" y="4197350"/>
          <p14:tracePt t="202600" x="1857375" y="4348163"/>
          <p14:tracePt t="202617" x="1857375" y="4670425"/>
          <p14:tracePt t="202634" x="1857375" y="4848225"/>
          <p14:tracePt t="202650" x="1857375" y="5000625"/>
          <p14:tracePt t="202668" x="1857375" y="5108575"/>
          <p14:tracePt t="202684" x="1839913" y="5197475"/>
          <p14:tracePt t="202700" x="1839913" y="5286375"/>
          <p14:tracePt t="202717" x="1839913" y="5357813"/>
          <p14:tracePt t="202734" x="1839913" y="5411788"/>
          <p14:tracePt t="202749" x="1839913" y="5446713"/>
          <p14:tracePt t="202767" x="1874838" y="5473700"/>
          <p14:tracePt t="202783" x="1919288" y="5518150"/>
          <p14:tracePt t="202800" x="1955800" y="5537200"/>
          <p14:tracePt t="202816" x="2054225" y="5572125"/>
          <p14:tracePt t="202833" x="2089150" y="5581650"/>
          <p14:tracePt t="202850" x="2108200" y="5599113"/>
          <p14:tracePt t="202867" x="2133600" y="5626100"/>
          <p14:tracePt t="202883" x="2152650" y="5643563"/>
          <p14:tracePt t="202900" x="2170113" y="5643563"/>
          <p14:tracePt t="202916" x="2187575" y="5643563"/>
          <p14:tracePt t="202933" x="2205038" y="5643563"/>
          <p14:tracePt t="202950" x="2224088" y="5643563"/>
          <p14:tracePt t="202985" x="2232025" y="5643563"/>
          <p14:tracePt t="202992" x="2251075" y="5643563"/>
          <p14:tracePt t="203000" x="2268538" y="5616575"/>
          <p14:tracePt t="203017" x="2295525" y="5581650"/>
          <p14:tracePt t="203017" x="2322513" y="5545138"/>
          <p14:tracePt t="203034" x="2384425" y="5483225"/>
          <p14:tracePt t="203049" x="2482850" y="5348288"/>
          <p14:tracePt t="203067" x="2581275" y="5180013"/>
          <p14:tracePt t="203083" x="2751138" y="4946650"/>
          <p14:tracePt t="203100" x="3044825" y="4697413"/>
          <p14:tracePt t="203116" x="3402013" y="4402138"/>
          <p14:tracePt t="203133" x="3751263" y="4125913"/>
          <p14:tracePt t="203149" x="3990975" y="3919538"/>
          <p14:tracePt t="203167" x="4143375" y="3776663"/>
          <p14:tracePt t="203182" x="4276725" y="3697288"/>
          <p14:tracePt t="203199" x="4473575" y="3562350"/>
          <p14:tracePt t="203216" x="4660900" y="3473450"/>
          <p14:tracePt t="203216" x="4751388" y="3419475"/>
          <p14:tracePt t="203234" x="4875213" y="3384550"/>
          <p14:tracePt t="203249" x="4983163" y="3330575"/>
          <p14:tracePt t="203266" x="5126038" y="3286125"/>
          <p14:tracePt t="203282" x="5259388" y="3259138"/>
          <p14:tracePt t="203300" x="5384800" y="3205163"/>
          <p14:tracePt t="203316" x="5537200" y="3143250"/>
          <p14:tracePt t="203334" x="5688013" y="3036888"/>
          <p14:tracePt t="203349" x="5795963" y="2955925"/>
          <p14:tracePt t="203366" x="5929313" y="2847975"/>
          <p14:tracePt t="203383" x="6027738" y="2768600"/>
          <p14:tracePt t="203400" x="6108700" y="2705100"/>
          <p14:tracePt t="203416" x="6269038" y="2598738"/>
          <p14:tracePt t="203433" x="6419850" y="2482850"/>
          <p14:tracePt t="203450" x="6554788" y="2339975"/>
          <p14:tracePt t="203466" x="6643688" y="2214563"/>
          <p14:tracePt t="203483" x="6715125" y="2089150"/>
          <p14:tracePt t="203499" x="6751638" y="2017713"/>
          <p14:tracePt t="203515" x="6777038" y="1955800"/>
          <p14:tracePt t="203533" x="6796088" y="1911350"/>
          <p14:tracePt t="203549" x="6813550" y="1866900"/>
          <p14:tracePt t="203565" x="6813550" y="1830388"/>
          <p14:tracePt t="203582" x="6813550" y="1776413"/>
          <p14:tracePt t="203600" x="6813550" y="1731963"/>
          <p14:tracePt t="203616" x="6813550" y="1724025"/>
          <p14:tracePt t="203632" x="6813550" y="1704975"/>
          <p14:tracePt t="203649" x="6823075" y="1679575"/>
          <p14:tracePt t="203667" x="6823075" y="1633538"/>
          <p14:tracePt t="203682" x="6831013" y="1589088"/>
          <p14:tracePt t="203698" x="6831013" y="1571625"/>
          <p14:tracePt t="203785" x="6831013" y="1554163"/>
          <p14:tracePt t="203802" x="6831013" y="1544638"/>
          <p14:tracePt t="203833" x="6831013" y="1536700"/>
          <p14:tracePt t="203865" x="6831013" y="1527175"/>
          <p14:tracePt t="204186" x="6823075" y="1527175"/>
          <p14:tracePt t="204193" x="6786563" y="1527175"/>
          <p14:tracePt t="204201" x="6742113" y="1527175"/>
          <p14:tracePt t="204209" x="6705600" y="1527175"/>
          <p14:tracePt t="204215" x="6626225" y="1527175"/>
          <p14:tracePt t="204231" x="6510338" y="1527175"/>
          <p14:tracePt t="204248" x="6402388" y="1527175"/>
          <p14:tracePt t="204264" x="6188075" y="1562100"/>
          <p14:tracePt t="204282" x="6018213" y="1562100"/>
          <p14:tracePt t="204298" x="5759450" y="1562100"/>
          <p14:tracePt t="204315" x="5483225" y="1562100"/>
          <p14:tracePt t="204331" x="5224463" y="1562100"/>
          <p14:tracePt t="204348" x="5010150" y="1562100"/>
          <p14:tracePt t="204364" x="4848225" y="1562100"/>
          <p14:tracePt t="204381" x="4697413" y="1562100"/>
          <p14:tracePt t="204398" x="4483100" y="1562100"/>
          <p14:tracePt t="204415" x="4303713" y="1562100"/>
          <p14:tracePt t="204431" x="4071938" y="1562100"/>
          <p14:tracePt t="204447" x="3795713" y="1562100"/>
          <p14:tracePt t="204464" x="3446463" y="1562100"/>
          <p14:tracePt t="204464" x="3259138" y="1562100"/>
          <p14:tracePt t="204482" x="2938463" y="1562100"/>
          <p14:tracePt t="204498" x="2643188" y="1562100"/>
          <p14:tracePt t="204514" x="2446338" y="1562100"/>
          <p14:tracePt t="204530" x="2312988" y="1562100"/>
          <p14:tracePt t="204549" x="2241550" y="1562100"/>
          <p14:tracePt t="204564" x="2214563" y="1562100"/>
          <p14:tracePt t="204581" x="2179638" y="1562100"/>
          <p14:tracePt t="204597" x="2143125" y="1562100"/>
          <p14:tracePt t="204615" x="2098675" y="1562100"/>
          <p14:tracePt t="204631" x="2054225" y="1562100"/>
          <p14:tracePt t="204648" x="2036763" y="1562100"/>
          <p14:tracePt t="204697" x="2027238" y="1562100"/>
          <p14:tracePt t="204714" x="2009775" y="1562100"/>
          <p14:tracePt t="204837" x="2036763" y="1562100"/>
          <p14:tracePt t="204849" x="2089150" y="1571625"/>
          <p14:tracePt t="204858" x="2116138" y="1571625"/>
          <p14:tracePt t="204866" x="2152650" y="1571625"/>
          <p14:tracePt t="204874" x="2224088" y="1581150"/>
          <p14:tracePt t="204880" x="2286000" y="1581150"/>
          <p14:tracePt t="204897" x="2330450" y="1581150"/>
          <p14:tracePt t="204913" x="2347913" y="1581150"/>
          <p14:tracePt t="204931" x="2357438" y="1581150"/>
          <p14:tracePt t="204947" x="2374900" y="1581150"/>
          <p14:tracePt t="204964" x="2384425" y="1581150"/>
          <p14:tracePt t="204980" x="2393950" y="1581150"/>
          <p14:tracePt t="206090" x="2393950" y="1616075"/>
          <p14:tracePt t="206106" x="2393950" y="1625600"/>
          <p14:tracePt t="206117" x="2393950" y="1643063"/>
          <p14:tracePt t="206121" x="2393950" y="1652588"/>
          <p14:tracePt t="206128" x="2393950" y="1714500"/>
          <p14:tracePt t="206145" x="2393950" y="1751013"/>
          <p14:tracePt t="206163" x="2393950" y="1768475"/>
          <p14:tracePt t="206179" x="2393950" y="1803400"/>
          <p14:tracePt t="206195" x="2393950" y="1822450"/>
          <p14:tracePt t="206212" x="2393950" y="1839913"/>
          <p14:tracePt t="206229" x="2393950" y="1857375"/>
          <p14:tracePt t="206245" x="2384425" y="1893888"/>
          <p14:tracePt t="206262" x="2384425" y="1919288"/>
          <p14:tracePt t="206278" x="2384425" y="1938338"/>
          <p14:tracePt t="206295" x="2384425" y="1946275"/>
          <p14:tracePt t="206345" x="2384425" y="1955800"/>
          <p14:tracePt t="206465" x="2374900" y="1965325"/>
          <p14:tracePt t="206625" x="2374900" y="1946275"/>
          <p14:tracePt t="206634" x="2374900" y="1919288"/>
          <p14:tracePt t="206641" x="2374900" y="1901825"/>
          <p14:tracePt t="206649" x="2374900" y="1857375"/>
          <p14:tracePt t="206662" x="2384425" y="1830388"/>
          <p14:tracePt t="206677" x="2384425" y="1803400"/>
          <p14:tracePt t="206695" x="2401888" y="1741488"/>
          <p14:tracePt t="206711" x="2401888" y="1704975"/>
          <p14:tracePt t="206727" x="2411413" y="1633538"/>
          <p14:tracePt t="206744" x="2411413" y="1589088"/>
          <p14:tracePt t="206761" x="2411413" y="1562100"/>
          <p14:tracePt t="206777" x="2411413" y="1527175"/>
          <p14:tracePt t="206795" x="2411413" y="1482725"/>
          <p14:tracePt t="206811" x="2411413" y="1465263"/>
          <p14:tracePt t="206828" x="2411413" y="1428750"/>
          <p14:tracePt t="206844" x="2411413" y="1384300"/>
          <p14:tracePt t="206862" x="2411413" y="1347788"/>
          <p14:tracePt t="206877" x="2411413" y="1330325"/>
          <p14:tracePt t="206895" x="2411413" y="1303338"/>
          <p14:tracePt t="206911" x="2411413" y="1295400"/>
          <p14:tracePt t="206928" x="2411413" y="1276350"/>
          <p14:tracePt t="206944" x="2411413" y="1258888"/>
          <p14:tracePt t="206944" x="2411413" y="1241425"/>
          <p14:tracePt t="206962" x="2411413" y="1231900"/>
          <p14:tracePt t="206977" x="2411413" y="1223963"/>
          <p14:tracePt t="207025" x="2411413" y="1204913"/>
          <p14:tracePt t="207065" x="2411413" y="1196975"/>
          <p14:tracePt t="207082" x="2411413" y="1187450"/>
          <p14:tracePt t="207721" x="2411413" y="1179513"/>
          <p14:tracePt t="207730" x="2401888" y="1179513"/>
          <p14:tracePt t="207882" x="2393950" y="1179513"/>
          <p14:tracePt t="207913" x="2384425" y="1179513"/>
          <p14:tracePt t="207929" x="2347913" y="1179513"/>
          <p14:tracePt t="207961" x="2339975" y="1179513"/>
          <p14:tracePt t="208710" x="0" y="0"/>
        </p14:tracePtLst>
        <p14:tracePtLst>
          <p14:tracePt t="209242" x="5643563" y="1687513"/>
          <p14:tracePt t="209250" x="5653088" y="1687513"/>
          <p14:tracePt t="209258" x="5680075" y="1687513"/>
          <p14:tracePt t="209258" x="5732463" y="1687513"/>
          <p14:tracePt t="209274" x="5830888" y="1687513"/>
          <p14:tracePt t="209291" x="5884863" y="1687513"/>
          <p14:tracePt t="209307" x="5929313" y="1687513"/>
          <p14:tracePt t="209324" x="5938838" y="1679575"/>
          <p14:tracePt t="209409" x="5956300" y="1660525"/>
          <p14:tracePt t="209417" x="5965825" y="1652588"/>
          <p14:tracePt t="209425" x="5983288" y="1616075"/>
          <p14:tracePt t="209430" x="6000750" y="1598613"/>
          <p14:tracePt t="209441" x="6010275" y="1571625"/>
          <p14:tracePt t="209498" x="6010275" y="1562100"/>
          <p14:tracePt t="209538" x="6018213" y="1554163"/>
          <p14:tracePt t="209554" x="6027738" y="1554163"/>
          <p14:tracePt t="209601" x="6037263" y="1554163"/>
          <p14:tracePt t="209618" x="6045200" y="1554163"/>
          <p14:tracePt t="209625" x="6062663" y="1544638"/>
          <p14:tracePt t="209630" x="6072188" y="1536700"/>
          <p14:tracePt t="209640" x="6089650" y="1517650"/>
          <p14:tracePt t="209656" x="6099175" y="1517650"/>
          <p14:tracePt t="209737" x="6116638" y="1509713"/>
          <p14:tracePt t="209745" x="6126163" y="1509713"/>
          <p14:tracePt t="209754" x="6134100" y="1509713"/>
          <p14:tracePt t="209757" x="6161088" y="1500188"/>
          <p14:tracePt t="209978" x="6143625" y="1500188"/>
          <p14:tracePt t="209985" x="6045200" y="1517650"/>
          <p14:tracePt t="209993" x="5973763" y="1544638"/>
          <p14:tracePt t="210001" x="5840413" y="1598613"/>
          <p14:tracePt t="210009" x="5589588" y="1714500"/>
          <p14:tracePt t="210023" x="5394325" y="1812925"/>
          <p14:tracePt t="210039" x="5259388" y="1839913"/>
          <p14:tracePt t="210056" x="5116513" y="1866900"/>
          <p14:tracePt t="210074" x="5062538" y="1866900"/>
          <p14:tracePt t="210090" x="4946650" y="1866900"/>
          <p14:tracePt t="210106" x="4803775" y="1847850"/>
          <p14:tracePt t="210123" x="4608513" y="1847850"/>
          <p14:tracePt t="210139" x="4411663" y="1830388"/>
          <p14:tracePt t="210157" x="4268788" y="1785938"/>
          <p14:tracePt t="210172" x="4152900" y="1758950"/>
          <p14:tracePt t="210190" x="4017963" y="1758950"/>
          <p14:tracePt t="210205" x="3894138" y="1714500"/>
          <p14:tracePt t="210223" x="3759200" y="1704975"/>
          <p14:tracePt t="210239" x="3598863" y="1687513"/>
          <p14:tracePt t="210256" x="3482975" y="1660525"/>
          <p14:tracePt t="210273" x="3303588" y="1660525"/>
          <p14:tracePt t="210290" x="3170238" y="1660525"/>
          <p14:tracePt t="210306" x="3017838" y="1660525"/>
          <p14:tracePt t="210323" x="2867025" y="1652588"/>
          <p14:tracePt t="210339" x="2768600" y="1633538"/>
          <p14:tracePt t="210356" x="2697163" y="1633538"/>
          <p14:tracePt t="210372" x="2625725" y="1625600"/>
          <p14:tracePt t="210390" x="2571750" y="1598613"/>
          <p14:tracePt t="210406" x="2473325" y="1589088"/>
          <p14:tracePt t="210423" x="2401888" y="1589088"/>
          <p14:tracePt t="210439" x="2347913" y="1581150"/>
          <p14:tracePt t="210456" x="2303463" y="1581150"/>
          <p14:tracePt t="210545" x="2295525" y="1562100"/>
          <p14:tracePt t="212137" x="2303463" y="1562100"/>
          <p14:tracePt t="212145" x="2384425" y="1562100"/>
          <p14:tracePt t="212153" x="2438400" y="1562100"/>
          <p14:tracePt t="212161" x="2562225" y="1562100"/>
          <p14:tracePt t="212170" x="2697163" y="1562100"/>
          <p14:tracePt t="212186" x="2894013" y="1562100"/>
          <p14:tracePt t="212203" x="3044825" y="1562100"/>
          <p14:tracePt t="212220" x="3179763" y="1562100"/>
          <p14:tracePt t="212237" x="3313113" y="1562100"/>
          <p14:tracePt t="212253" x="3429000" y="1562100"/>
          <p14:tracePt t="212271" x="3660775" y="1562100"/>
          <p14:tracePt t="212286" x="4062413" y="1562100"/>
          <p14:tracePt t="212303" x="4394200" y="1571625"/>
          <p14:tracePt t="212319" x="4759325" y="1625600"/>
          <p14:tracePt t="212336" x="5062538" y="1643063"/>
          <p14:tracePt t="212354" x="5116513" y="1643063"/>
          <p14:tracePt t="212371" x="5143500" y="1652588"/>
          <p14:tracePt t="212386" x="5160963" y="1652588"/>
          <p14:tracePt t="212403" x="5187950" y="1652588"/>
          <p14:tracePt t="212420" x="5214938" y="1652588"/>
          <p14:tracePt t="212437" x="5232400" y="1652588"/>
          <p14:tracePt t="212452" x="5241925" y="1652588"/>
          <p14:tracePt t="212522" x="5268913" y="1652588"/>
          <p14:tracePt t="212522" x="5286375" y="1652588"/>
          <p14:tracePt t="212537" x="5295900" y="1652588"/>
          <p14:tracePt t="212546" x="5303838" y="1652588"/>
          <p14:tracePt t="212553" x="5313363" y="1652588"/>
          <p14:tracePt t="212561" x="5340350" y="1652588"/>
          <p14:tracePt t="212570" x="5348288" y="1652588"/>
          <p14:tracePt t="212585" x="5357813" y="1652588"/>
          <p14:tracePt t="212602" x="5402263" y="1652588"/>
          <p14:tracePt t="212619" x="5429250" y="1652588"/>
          <p14:tracePt t="212636" x="5456238" y="1652588"/>
          <p14:tracePt t="212652" x="5483225" y="1652588"/>
          <p14:tracePt t="212670" x="5510213" y="1633538"/>
          <p14:tracePt t="212754" x="5527675" y="1633538"/>
          <p14:tracePt t="212760" x="5537200" y="1633538"/>
          <p14:tracePt t="212769" x="5545138" y="1633538"/>
          <p14:tracePt t="212770" x="5589588" y="1633538"/>
          <p14:tracePt t="212785" x="5608638" y="1625600"/>
          <p14:tracePt t="212802" x="5643563" y="1625600"/>
          <p14:tracePt t="212818" x="5697538" y="1625600"/>
          <p14:tracePt t="212836" x="5741988" y="1625600"/>
          <p14:tracePt t="212852" x="5776913" y="1625600"/>
          <p14:tracePt t="212870" x="5786438" y="1625600"/>
          <p14:tracePt t="212885" x="5795963" y="1625600"/>
          <p14:tracePt t="212902" x="5822950" y="1625600"/>
          <p14:tracePt t="212919" x="5857875" y="1625600"/>
          <p14:tracePt t="212935" x="5902325" y="1598613"/>
          <p14:tracePt t="212952" x="5929313" y="1598613"/>
          <p14:tracePt t="212952" x="5946775" y="1571625"/>
          <p14:tracePt t="213002" x="5956300" y="1562100"/>
          <p14:tracePt t="213050" x="5983288" y="1562100"/>
          <p14:tracePt t="213050" x="5991225" y="1562100"/>
          <p14:tracePt t="213065" x="6000750" y="1554163"/>
          <p14:tracePt t="213186" x="5938838" y="1554163"/>
          <p14:tracePt t="213193" x="5902325" y="1554163"/>
          <p14:tracePt t="213201" x="5857875" y="1589088"/>
          <p14:tracePt t="213209" x="5715000" y="1616075"/>
          <p14:tracePt t="213219" x="5626100" y="1670050"/>
          <p14:tracePt t="213235" x="5510213" y="1704975"/>
          <p14:tracePt t="213251" x="5384800" y="1731963"/>
          <p14:tracePt t="213268" x="5286375" y="1741488"/>
          <p14:tracePt t="213285" x="5214938" y="1785938"/>
          <p14:tracePt t="213302" x="5160963" y="1795463"/>
          <p14:tracePt t="213319" x="5089525" y="1795463"/>
          <p14:tracePt t="213336" x="5037138" y="1803400"/>
          <p14:tracePt t="213351" x="4946650" y="1830388"/>
          <p14:tracePt t="213369" x="4884738" y="1830388"/>
          <p14:tracePt t="213384" x="4759325" y="1857375"/>
          <p14:tracePt t="213402" x="4724400" y="1857375"/>
          <p14:tracePt t="213418" x="4687888" y="1866900"/>
          <p14:tracePt t="213434" x="4670425" y="1866900"/>
          <p14:tracePt t="213451" x="4652963" y="1884363"/>
          <p14:tracePt t="213468" x="4643438" y="1893888"/>
          <p14:tracePt t="213484" x="4598988" y="1919288"/>
          <p14:tracePt t="213501" x="4589463" y="1946275"/>
          <p14:tracePt t="213518" x="4581525" y="1982788"/>
          <p14:tracePt t="213535" x="4545013" y="2044700"/>
          <p14:tracePt t="213551" x="4518025" y="2116138"/>
          <p14:tracePt t="213568" x="4473575" y="2187575"/>
          <p14:tracePt t="213584" x="4411663" y="2312988"/>
          <p14:tracePt t="213602" x="4367213" y="2411413"/>
          <p14:tracePt t="213617" x="4330700" y="2482850"/>
          <p14:tracePt t="213635" x="4295775" y="2598738"/>
          <p14:tracePt t="213652" x="4268788" y="2670175"/>
          <p14:tracePt t="213668" x="4232275" y="2724150"/>
          <p14:tracePt t="213685" x="4224338" y="2768600"/>
          <p14:tracePt t="213701" x="4187825" y="2813050"/>
          <p14:tracePt t="213717" x="4179888" y="2840038"/>
          <p14:tracePt t="213734" x="4160838" y="2867025"/>
          <p14:tracePt t="213752" x="4160838" y="2874963"/>
          <p14:tracePt t="213865" x="4152900" y="2884488"/>
          <p14:tracePt t="213897" x="4143375" y="2884488"/>
          <p14:tracePt t="213913" x="4143375" y="2867025"/>
          <p14:tracePt t="213921" x="4143375" y="2847975"/>
          <p14:tracePt t="213934" x="4143375" y="2840038"/>
          <p14:tracePt t="213937" x="4143375" y="2795588"/>
          <p14:tracePt t="213950" x="4143375" y="2768600"/>
          <p14:tracePt t="213967" x="4143375" y="2751138"/>
          <p14:tracePt t="213984" x="4143375" y="2732088"/>
          <p14:tracePt t="214000" x="4143375" y="2705100"/>
          <p14:tracePt t="214018" x="4143375" y="2697163"/>
          <p14:tracePt t="214034" x="4143375" y="2687638"/>
          <p14:tracePt t="214051" x="4143375" y="2652713"/>
          <p14:tracePt t="214097" x="4143375" y="2643188"/>
          <p14:tracePt t="214105" x="4152900" y="2625725"/>
          <p14:tracePt t="214170" x="4152900" y="2608263"/>
          <p14:tracePt t="214233" x="4179888" y="2598738"/>
          <p14:tracePt t="214249" x="4187825" y="2589213"/>
          <p14:tracePt t="214258" x="4197350" y="2581275"/>
          <p14:tracePt t="214273" x="4205288" y="2581275"/>
          <p14:tracePt t="214279" x="4224338" y="2581275"/>
          <p14:tracePt t="214284" x="4232275" y="2571750"/>
          <p14:tracePt t="214300" x="4251325" y="2571750"/>
          <p14:tracePt t="214521" x="4214813" y="2571750"/>
          <p14:tracePt t="214529" x="4187825" y="2571750"/>
          <p14:tracePt t="214539" x="4160838" y="2571750"/>
          <p14:tracePt t="214542" x="4116388" y="2544763"/>
          <p14:tracePt t="214550" x="4071938" y="2544763"/>
          <p14:tracePt t="214567" x="4017963" y="2544763"/>
          <p14:tracePt t="214584" x="3965575" y="2544763"/>
          <p14:tracePt t="214600" x="3894138" y="2544763"/>
          <p14:tracePt t="214617" x="3840163" y="2544763"/>
          <p14:tracePt t="214633" x="3751263" y="2544763"/>
          <p14:tracePt t="214650" x="3697288" y="2544763"/>
          <p14:tracePt t="214666" x="3633788" y="2544763"/>
          <p14:tracePt t="214684" x="3544888" y="2544763"/>
          <p14:tracePt t="214700" x="3446463" y="2527300"/>
          <p14:tracePt t="214717" x="3357563" y="2517775"/>
          <p14:tracePt t="214733" x="3268663" y="2517775"/>
          <p14:tracePt t="214750" x="3214688" y="2517775"/>
          <p14:tracePt t="214766" x="3143250" y="2517775"/>
          <p14:tracePt t="214784" x="3071813" y="2517775"/>
          <p14:tracePt t="214800" x="3017838" y="2517775"/>
          <p14:tracePt t="214817" x="2938463" y="2517775"/>
          <p14:tracePt t="214832" x="2874963" y="2517775"/>
          <p14:tracePt t="214850" x="2847975" y="2517775"/>
          <p14:tracePt t="214866" x="2803525" y="2517775"/>
          <p14:tracePt t="214882" x="2751138" y="2517775"/>
          <p14:tracePt t="214899" x="2705100" y="2517775"/>
          <p14:tracePt t="214917" x="2652713" y="2517775"/>
          <p14:tracePt t="214933" x="2598738" y="2517775"/>
          <p14:tracePt t="214950" x="2554288" y="2517775"/>
          <p14:tracePt t="214965" x="2517775" y="2517775"/>
          <p14:tracePt t="214983" x="2482850" y="2517775"/>
          <p14:tracePt t="214999" x="2446338" y="2517775"/>
          <p14:tracePt t="215016" x="2438400" y="2517775"/>
          <p14:tracePt t="215032" x="2419350" y="2517775"/>
          <p14:tracePt t="215073" x="2411413" y="2517775"/>
          <p14:tracePt t="215081" x="2401888" y="2517775"/>
          <p14:tracePt t="215089" x="2393950" y="2517775"/>
          <p14:tracePt t="215121" x="2374900" y="2517775"/>
          <p14:tracePt t="215129" x="2366963" y="2517775"/>
          <p14:tracePt t="215136" x="2347913" y="2517775"/>
          <p14:tracePt t="215148" x="2339975" y="2517775"/>
          <p14:tracePt t="215194" x="2322513" y="2517775"/>
          <p14:tracePt t="215273" x="2312988" y="2517775"/>
          <p14:tracePt t="215426" x="2330450" y="2509838"/>
          <p14:tracePt t="215441" x="2357438" y="2509838"/>
          <p14:tracePt t="215449" x="2393950" y="2509838"/>
          <p14:tracePt t="215457" x="2446338" y="2482850"/>
          <p14:tracePt t="215465" x="2643188" y="2482850"/>
          <p14:tracePt t="215482" x="2822575" y="2465388"/>
          <p14:tracePt t="215498" x="3000375" y="2465388"/>
          <p14:tracePt t="215515" x="3116263" y="2455863"/>
          <p14:tracePt t="215532" x="3170238" y="2455863"/>
          <p14:tracePt t="215548" x="3224213" y="2455863"/>
          <p14:tracePt t="215565" x="3295650" y="2455863"/>
          <p14:tracePt t="215581" x="3402013" y="2455863"/>
          <p14:tracePt t="215598" x="3581400" y="2438400"/>
          <p14:tracePt t="215615" x="3679825" y="2411413"/>
          <p14:tracePt t="215632" x="3741738" y="2401888"/>
          <p14:tracePt t="215648" x="3776663" y="2401888"/>
          <p14:tracePt t="215666" x="3803650" y="2401888"/>
          <p14:tracePt t="215682" x="3848100" y="2401888"/>
          <p14:tracePt t="215699" x="3894138" y="2401888"/>
          <p14:tracePt t="215715" x="3956050" y="2401888"/>
          <p14:tracePt t="215732" x="4017963" y="2401888"/>
          <p14:tracePt t="215748" x="4081463" y="2401888"/>
          <p14:tracePt t="215765" x="4152900" y="2401888"/>
          <p14:tracePt t="215781" x="4214813" y="2401888"/>
          <p14:tracePt t="215798" x="4276725" y="2428875"/>
          <p14:tracePt t="215815" x="4367213" y="2482850"/>
          <p14:tracePt t="215831" x="4419600" y="2482850"/>
          <p14:tracePt t="215848" x="4483100" y="2482850"/>
          <p14:tracePt t="215865" x="4527550" y="2490788"/>
          <p14:tracePt t="215882" x="4537075" y="2490788"/>
          <p14:tracePt t="215898" x="4554538" y="2490788"/>
          <p14:tracePt t="215937" x="4562475" y="2490788"/>
          <p14:tracePt t="216033" x="4572000" y="2500313"/>
          <p14:tracePt t="216041" x="4510088" y="2536825"/>
          <p14:tracePt t="216049" x="4473575" y="2536825"/>
          <p14:tracePt t="216058" x="4419600" y="2544763"/>
          <p14:tracePt t="216064" x="4313238" y="2544763"/>
          <p14:tracePt t="216081" x="4098925" y="2589213"/>
          <p14:tracePt t="216098" x="4000500" y="2608263"/>
          <p14:tracePt t="216114" x="3919538" y="2616200"/>
          <p14:tracePt t="216132" x="3867150" y="2616200"/>
          <p14:tracePt t="216147" x="3795713" y="2625725"/>
          <p14:tracePt t="216165" x="3697288" y="2625725"/>
          <p14:tracePt t="216181" x="3616325" y="2625725"/>
          <p14:tracePt t="216198" x="3536950" y="2625725"/>
          <p14:tracePt t="216214" x="3482975" y="2625725"/>
          <p14:tracePt t="216231" x="3411538" y="2625725"/>
          <p14:tracePt t="216248" x="3375025" y="2625725"/>
          <p14:tracePt t="216264" x="3303588" y="2625725"/>
          <p14:tracePt t="216280" x="3197225" y="2625725"/>
          <p14:tracePt t="216298" x="3098800" y="2625725"/>
          <p14:tracePt t="216314" x="3009900" y="2625725"/>
          <p14:tracePt t="216331" x="2911475" y="2625725"/>
          <p14:tracePt t="216347" x="2830513" y="2625725"/>
          <p14:tracePt t="216365" x="2759075" y="2625725"/>
          <p14:tracePt t="216380" x="2687638" y="2625725"/>
          <p14:tracePt t="216398" x="2660650" y="2625725"/>
          <p14:tracePt t="216413" x="2643188" y="2625725"/>
          <p14:tracePt t="216430" x="2625725" y="2625725"/>
          <p14:tracePt t="216447" x="2608263" y="2625725"/>
          <p14:tracePt t="216464" x="2598738" y="2625725"/>
          <p14:tracePt t="216480" x="2527300" y="2625725"/>
          <p14:tracePt t="216497" x="2509838" y="2625725"/>
          <p14:tracePt t="216513" x="2473325" y="2625725"/>
          <p14:tracePt t="216531" x="2455863" y="2625725"/>
          <p14:tracePt t="216547" x="2428875" y="2625725"/>
          <p14:tracePt t="216564" x="2411413" y="2616200"/>
          <p14:tracePt t="216580" x="2401888" y="2608263"/>
          <p14:tracePt t="216625" x="2374900" y="2598738"/>
          <p14:tracePt t="216657" x="2357438" y="2598738"/>
          <p14:tracePt t="216674" x="2312988" y="2598738"/>
          <p14:tracePt t="216681" x="2303463" y="2598738"/>
          <p14:tracePt t="216688" x="2295525" y="2598738"/>
          <p14:tracePt t="216696" x="2259013" y="2598738"/>
          <p14:tracePt t="216713" x="2241550" y="2589213"/>
          <p14:tracePt t="216769" x="2224088" y="2589213"/>
          <p14:tracePt t="216777" x="2214563" y="2581275"/>
          <p14:tracePt t="217001" x="2214563" y="2571750"/>
          <p14:tracePt t="217050" x="2214563" y="2562225"/>
          <p14:tracePt t="217057" x="2224088" y="2554288"/>
          <p14:tracePt t="217089" x="2241550" y="2554288"/>
          <p14:tracePt t="217101" x="2268538" y="2536825"/>
          <p14:tracePt t="217105" x="2295525" y="2536825"/>
          <p14:tracePt t="217114" x="2322513" y="2536825"/>
          <p14:tracePt t="217130" x="2357438" y="2527300"/>
          <p14:tracePt t="217146" x="2384425" y="2527300"/>
          <p14:tracePt t="217163" x="2419350" y="2509838"/>
          <p14:tracePt t="217179" x="2465388" y="2509838"/>
          <p14:tracePt t="217196" x="2509838" y="2490788"/>
          <p14:tracePt t="217213" x="2527300" y="2482850"/>
          <p14:tracePt t="217230" x="2554288" y="2473325"/>
          <p14:tracePt t="217246" x="2581275" y="2465388"/>
          <p14:tracePt t="217262" x="2589213" y="2455863"/>
          <p14:tracePt t="217279" x="2625725" y="2446338"/>
          <p14:tracePt t="217329" x="2633663" y="2446338"/>
          <p14:tracePt t="217337" x="2652713" y="2446338"/>
          <p14:tracePt t="217352" x="2660650" y="2446338"/>
          <p14:tracePt t="217353" x="2670175" y="2438400"/>
          <p14:tracePt t="217363" x="2724150" y="2438400"/>
          <p14:tracePt t="217379" x="2786063" y="2428875"/>
          <p14:tracePt t="217396" x="2894013" y="2384425"/>
          <p14:tracePt t="217413" x="2946400" y="2374900"/>
          <p14:tracePt t="217429" x="2955925" y="2374900"/>
          <p14:tracePt t="217445" x="2973388" y="2366963"/>
          <p14:tracePt t="217521" x="2973388" y="2393950"/>
          <p14:tracePt t="217529" x="2946400" y="2428875"/>
          <p14:tracePt t="217537" x="2776538" y="2536825"/>
          <p14:tracePt t="217546" x="2625725" y="2643188"/>
          <p14:tracePt t="217562" x="2536825" y="2697163"/>
          <p14:tracePt t="217579" x="2455863" y="2741613"/>
          <p14:tracePt t="217596" x="2438400" y="2759075"/>
          <p14:tracePt t="217613" x="2419350" y="2768600"/>
          <p14:tracePt t="217673" x="2411413" y="2776538"/>
          <p14:tracePt t="217689" x="2384425" y="2786063"/>
          <p14:tracePt t="217825" x="2374900" y="2751138"/>
          <p14:tracePt t="217833" x="2374900" y="2732088"/>
          <p14:tracePt t="217841" x="2374900" y="2697163"/>
          <p14:tracePt t="217845" x="2374900" y="2616200"/>
          <p14:tracePt t="217862" x="2393950" y="2473325"/>
          <p14:tracePt t="217878" x="2393950" y="2303463"/>
          <p14:tracePt t="217894" x="2393950" y="2125663"/>
          <p14:tracePt t="217911" x="2393950" y="1990725"/>
          <p14:tracePt t="217928" x="2374900" y="1911350"/>
          <p14:tracePt t="217946" x="2374900" y="1874838"/>
          <p14:tracePt t="217961" x="2374900" y="1866900"/>
          <p14:tracePt t="218186" x="2374900" y="1884363"/>
          <p14:tracePt t="218193" x="2374900" y="1919288"/>
          <p14:tracePt t="218201" x="2374900" y="1973263"/>
          <p14:tracePt t="218211" x="2374900" y="2044700"/>
          <p14:tracePt t="218228" x="2374900" y="2116138"/>
          <p14:tracePt t="218245" x="2374900" y="2179638"/>
          <p14:tracePt t="218261" x="2374900" y="2241550"/>
          <p14:tracePt t="218278" x="2366963" y="2286000"/>
          <p14:tracePt t="218294" x="2366963" y="2312988"/>
          <p14:tracePt t="218312" x="2366963" y="2330450"/>
          <p14:tracePt t="218328" x="2347913" y="2384425"/>
          <p14:tracePt t="218345" x="2347913" y="2419350"/>
          <p14:tracePt t="218361" x="2339975" y="2446338"/>
          <p14:tracePt t="218378" x="2339975" y="2482850"/>
          <p14:tracePt t="218561" x="2339975" y="2490788"/>
          <p14:tracePt t="218569" x="2374900" y="2500313"/>
          <p14:tracePt t="218577" x="2438400" y="2536825"/>
          <p14:tracePt t="218577" x="2536825" y="2562225"/>
          <p14:tracePt t="218593" x="2697163" y="2625725"/>
          <p14:tracePt t="218610" x="2928938" y="2724150"/>
          <p14:tracePt t="218627" x="3062288" y="2795588"/>
          <p14:tracePt t="218644" x="3170238" y="2867025"/>
          <p14:tracePt t="218661" x="3268663" y="2919413"/>
          <p14:tracePt t="218677" x="3402013" y="3000375"/>
          <p14:tracePt t="218693" x="3490913" y="3027363"/>
          <p14:tracePt t="218711" x="3571875" y="3062288"/>
          <p14:tracePt t="218727" x="3633788" y="3071813"/>
          <p14:tracePt t="218744" x="3679825" y="3098800"/>
          <p14:tracePt t="218761" x="3751263" y="3125788"/>
          <p14:tracePt t="218778" x="3840163" y="3197225"/>
          <p14:tracePt t="218793" x="3929063" y="3232150"/>
          <p14:tracePt t="218810" x="4037013" y="3286125"/>
          <p14:tracePt t="218827" x="4089400" y="3303588"/>
          <p14:tracePt t="218843" x="4187825" y="3313113"/>
          <p14:tracePt t="218860" x="4268788" y="3367088"/>
          <p14:tracePt t="218877" x="4384675" y="3419475"/>
          <p14:tracePt t="218893" x="4554538" y="3465513"/>
          <p14:tracePt t="218911" x="4679950" y="3527425"/>
          <p14:tracePt t="218927" x="4795838" y="3562350"/>
          <p14:tracePt t="218943" x="4902200" y="3581400"/>
          <p14:tracePt t="218960" x="4991100" y="3589338"/>
          <p14:tracePt t="218977" x="5010150" y="3589338"/>
          <p14:tracePt t="218993" x="5027613" y="3589338"/>
          <p14:tracePt t="219010" x="5037138" y="3589338"/>
          <p14:tracePt t="219026" x="5045075" y="3589338"/>
          <p14:tracePt t="219065" x="5054600" y="3589338"/>
          <p14:tracePt t="219077" x="5054600" y="3562350"/>
          <p14:tracePt t="219081" x="5054600" y="3500438"/>
          <p14:tracePt t="219093" x="5010150" y="3402013"/>
          <p14:tracePt t="219110" x="4965700" y="3340100"/>
          <p14:tracePt t="219126" x="4938713" y="3276600"/>
          <p14:tracePt t="219143" x="4902200" y="3214688"/>
          <p14:tracePt t="219160" x="4884738" y="3187700"/>
          <p14:tracePt t="219160" x="4875213" y="3160713"/>
          <p14:tracePt t="219178" x="4867275" y="3152775"/>
          <p14:tracePt t="219193" x="4848225" y="3152775"/>
          <p14:tracePt t="219209" x="4813300" y="3143250"/>
          <p14:tracePt t="219226" x="4768850" y="3143250"/>
          <p14:tracePt t="219243" x="4714875" y="3143250"/>
          <p14:tracePt t="219259" x="4670425" y="3133725"/>
          <p14:tracePt t="219276" x="4598988" y="3125788"/>
          <p14:tracePt t="219292" x="4581525" y="3116263"/>
          <p14:tracePt t="219309" x="4545013" y="3116263"/>
          <p14:tracePt t="219326" x="4518025" y="3116263"/>
          <p14:tracePt t="219343" x="4500563" y="3116263"/>
          <p14:tracePt t="219360" x="4491038" y="3116263"/>
          <p14:tracePt t="219409" x="4465638" y="3116263"/>
          <p14:tracePt t="219425" x="4456113" y="3116263"/>
          <p14:tracePt t="219457" x="4438650" y="3116263"/>
          <p14:tracePt t="219459" x="4429125" y="3133725"/>
          <p14:tracePt t="219466" x="4429125" y="3143250"/>
          <p14:tracePt t="219476" x="4429125" y="3152775"/>
          <p14:tracePt t="219493" x="4429125" y="3170238"/>
          <p14:tracePt t="219509" x="4429125" y="3205163"/>
          <p14:tracePt t="219526" x="4411663" y="3232150"/>
          <p14:tracePt t="219542" x="4402138" y="3259138"/>
          <p14:tracePt t="219559" x="4375150" y="3303588"/>
          <p14:tracePt t="219576" x="4357688" y="3313113"/>
          <p14:tracePt t="219576" x="4340225" y="3322638"/>
          <p14:tracePt t="219593" x="4322763" y="3322638"/>
          <p14:tracePt t="219609" x="4241800" y="3330575"/>
          <p14:tracePt t="219627" x="4125913" y="3348038"/>
          <p14:tracePt t="219642" x="4027488" y="3367088"/>
          <p14:tracePt t="219660" x="3929063" y="3384550"/>
          <p14:tracePt t="219675" x="3822700" y="3455988"/>
          <p14:tracePt t="219692" x="3697288" y="3517900"/>
          <p14:tracePt t="219709" x="3527425" y="3652838"/>
          <p14:tracePt t="219726" x="3313113" y="3759200"/>
          <p14:tracePt t="219742" x="3187700" y="3830638"/>
          <p14:tracePt t="219759" x="3081338" y="3875088"/>
          <p14:tracePt t="219776" x="3054350" y="3884613"/>
          <p14:tracePt t="219810" x="3044825" y="3884613"/>
          <p14:tracePt t="219810" x="3009900" y="3894138"/>
          <p14:tracePt t="219826" x="2965450" y="3894138"/>
          <p14:tracePt t="219842" x="2901950" y="3902075"/>
          <p14:tracePt t="219860" x="2857500" y="3902075"/>
          <p14:tracePt t="219876" x="2822575" y="3902075"/>
          <p14:tracePt t="219893" x="2786063" y="3902075"/>
          <p14:tracePt t="219909" x="2724150" y="3902075"/>
          <p14:tracePt t="219925" x="2670175" y="3902075"/>
          <p14:tracePt t="219942" x="2589213" y="3902075"/>
          <p14:tracePt t="219959" x="2544763" y="3902075"/>
          <p14:tracePt t="219975" x="2490788" y="3902075"/>
          <p14:tracePt t="220017" x="2482850" y="3902075"/>
          <p14:tracePt t="220026" x="2465388" y="3902075"/>
          <p14:tracePt t="220081" x="2438400" y="3902075"/>
          <p14:tracePt t="220209" x="2428875" y="3894138"/>
          <p14:tracePt t="220217" x="2428875" y="3875088"/>
          <p14:tracePt t="220225" x="2428875" y="3867150"/>
          <p14:tracePt t="220226" x="2428875" y="3776663"/>
          <p14:tracePt t="220241" x="2428875" y="3687763"/>
          <p14:tracePt t="220258" x="2428875" y="3633788"/>
          <p14:tracePt t="220274" x="2428875" y="3581400"/>
          <p14:tracePt t="220292" x="2428875" y="3554413"/>
          <p14:tracePt t="220308" x="2428875" y="3509963"/>
          <p14:tracePt t="220325" x="2446338" y="3473450"/>
          <p14:tracePt t="220342" x="2446338" y="3402013"/>
          <p14:tracePt t="220359" x="2446338" y="3367088"/>
          <p14:tracePt t="220374" x="2465388" y="3322638"/>
          <p14:tracePt t="220392" x="2473325" y="3295650"/>
          <p14:tracePt t="220407" x="2473325" y="3241675"/>
          <p14:tracePt t="220407" x="2473325" y="3232150"/>
          <p14:tracePt t="220426" x="2473325" y="3179763"/>
          <p14:tracePt t="220442" x="2473325" y="3133725"/>
          <p14:tracePt t="220458" x="2473325" y="3081338"/>
          <p14:tracePt t="220475" x="2473325" y="3054350"/>
          <p14:tracePt t="220492" x="2473325" y="3009900"/>
          <p14:tracePt t="220508" x="2473325" y="2955925"/>
          <p14:tracePt t="220524" x="2473325" y="2911475"/>
          <p14:tracePt t="220541" x="2473325" y="2884488"/>
          <p14:tracePt t="220559" x="2473325" y="2867025"/>
          <p14:tracePt t="220574" x="2465388" y="2857500"/>
          <p14:tracePt t="220610" x="2455863" y="2847975"/>
          <p14:tracePt t="220650" x="2446338" y="2840038"/>
          <p14:tracePt t="220657" x="2438400" y="2830513"/>
          <p14:tracePt t="223193" x="2438400" y="2822575"/>
          <p14:tracePt t="223225" x="2446338" y="2822575"/>
          <p14:tracePt t="223273" x="2473325" y="2822575"/>
          <p14:tracePt t="223282" x="2482850" y="2822575"/>
          <p14:tracePt t="223287" x="2490788" y="2822575"/>
          <p14:tracePt t="223295" x="2517775" y="2822575"/>
          <p14:tracePt t="223304" x="2536825" y="2822575"/>
          <p14:tracePt t="223321" x="2571750" y="2813050"/>
          <p14:tracePt t="223337" x="2589213" y="2803525"/>
          <p14:tracePt t="223354" x="2608263" y="2803525"/>
          <p14:tracePt t="223370" x="2643188" y="2795588"/>
          <p14:tracePt t="223417" x="2660650" y="2795588"/>
          <p14:tracePt t="223420" x="2670175" y="2786063"/>
          <p14:tracePt t="224081" x="0" y="0"/>
        </p14:tracePtLst>
        <p14:tracePtLst>
          <p14:tracePt t="224609" x="2732088" y="2867025"/>
          <p14:tracePt t="224617" x="2741613" y="2874963"/>
          <p14:tracePt t="224625" x="2751138" y="2874963"/>
          <p14:tracePt t="224658" x="2759075" y="2874963"/>
          <p14:tracePt t="224666" x="2768600" y="2884488"/>
          <p14:tracePt t="224666" x="2776538" y="2894013"/>
          <p14:tracePt t="224689" x="2776538" y="2919413"/>
          <p14:tracePt t="224697" x="2795588" y="2928938"/>
          <p14:tracePt t="224713" x="2813050" y="2946400"/>
          <p14:tracePt t="224729" x="2813050" y="2955925"/>
          <p14:tracePt t="224738" x="2822575" y="2965450"/>
          <p14:tracePt t="224742" x="2822575" y="2973388"/>
          <p14:tracePt t="224752" x="2822575" y="2990850"/>
          <p14:tracePt t="224768" x="2830513" y="3054350"/>
          <p14:tracePt t="224785" x="2840038" y="3108325"/>
          <p14:tracePt t="224801" x="2840038" y="3179763"/>
          <p14:tracePt t="224818" x="2840038" y="3214688"/>
          <p14:tracePt t="224835" x="2840038" y="3286125"/>
          <p14:tracePt t="224852" x="2840038" y="3357563"/>
          <p14:tracePt t="224868" x="2867025" y="3455988"/>
          <p14:tracePt t="224885" x="2884488" y="3527425"/>
          <p14:tracePt t="224901" x="2901950" y="3598863"/>
          <p14:tracePt t="224918" x="2928938" y="3643313"/>
          <p14:tracePt t="224935" x="2965450" y="3697288"/>
          <p14:tracePt t="224952" x="3000375" y="3768725"/>
          <p14:tracePt t="224968" x="3009900" y="3848100"/>
          <p14:tracePt t="224985" x="3009900" y="3902075"/>
          <p14:tracePt t="225002" x="3017838" y="3929063"/>
          <p14:tracePt t="225089" x="3027363" y="3938588"/>
          <p14:tracePt t="225097" x="3036888" y="3946525"/>
          <p14:tracePt t="225102" x="3044825" y="3956050"/>
          <p14:tracePt t="225145" x="3071813" y="3956050"/>
          <p14:tracePt t="225153" x="3108325" y="3956050"/>
          <p14:tracePt t="225168" x="3160713" y="3956050"/>
          <p14:tracePt t="225170" x="3170238" y="3956050"/>
          <p14:tracePt t="225184" x="3205163" y="3938588"/>
          <p14:tracePt t="225202" x="3214688" y="3938588"/>
          <p14:tracePt t="225218" x="3259138" y="3911600"/>
          <p14:tracePt t="225235" x="3322638" y="3884613"/>
          <p14:tracePt t="225251" x="3384550" y="3848100"/>
          <p14:tracePt t="225268" x="3455988" y="3830638"/>
          <p14:tracePt t="225284" x="3490913" y="3803650"/>
          <p14:tracePt t="225301" x="3581400" y="3795713"/>
          <p14:tracePt t="225317" x="3660775" y="3768725"/>
          <p14:tracePt t="225334" x="3732213" y="3768725"/>
          <p14:tracePt t="225351" x="3822700" y="3741738"/>
          <p14:tracePt t="225367" x="3902075" y="3724275"/>
          <p14:tracePt t="225384" x="4054475" y="3670300"/>
          <p14:tracePt t="225402" x="4125913" y="3643313"/>
          <p14:tracePt t="225418" x="4170363" y="3608388"/>
          <p14:tracePt t="225434" x="4197350" y="3598863"/>
          <p14:tracePt t="225450" x="4232275" y="3571875"/>
          <p14:tracePt t="225468" x="4259263" y="3544888"/>
          <p14:tracePt t="225484" x="4322763" y="3500438"/>
          <p14:tracePt t="225500" x="4375150" y="3465513"/>
          <p14:tracePt t="225517" x="4394200" y="3446463"/>
          <p14:tracePt t="225534" x="4411663" y="3429000"/>
          <p14:tracePt t="225551" x="4465638" y="3402013"/>
          <p14:tracePt t="225567" x="4527550" y="3348038"/>
          <p14:tracePt t="225584" x="4598988" y="3313113"/>
          <p14:tracePt t="225584" x="4633913" y="3276600"/>
          <p14:tracePt t="225601" x="4751388" y="3205163"/>
          <p14:tracePt t="225618" x="4822825" y="3160713"/>
          <p14:tracePt t="225634" x="4875213" y="3133725"/>
          <p14:tracePt t="225650" x="4919663" y="3116263"/>
          <p14:tracePt t="225668" x="4965700" y="3071813"/>
          <p14:tracePt t="225684" x="5045075" y="3017838"/>
          <p14:tracePt t="225700" x="5116513" y="2973388"/>
          <p14:tracePt t="225716" x="5197475" y="2938463"/>
          <p14:tracePt t="225734" x="5241925" y="2901950"/>
          <p14:tracePt t="225750" x="5286375" y="2867025"/>
          <p14:tracePt t="225767" x="5322888" y="2857500"/>
          <p14:tracePt t="225784" x="5394325" y="2813050"/>
          <p14:tracePt t="225801" x="5438775" y="2786063"/>
          <p14:tracePt t="225801" x="5465763" y="2786063"/>
          <p14:tracePt t="225817" x="5527675" y="2768600"/>
          <p14:tracePt t="225834" x="5545138" y="2751138"/>
          <p14:tracePt t="225850" x="5581650" y="2724150"/>
          <p14:tracePt t="225867" x="5643563" y="2679700"/>
          <p14:tracePt t="225905" x="5697538" y="2652713"/>
          <p14:tracePt t="225917" x="5715000" y="2633663"/>
          <p14:tracePt t="225921" x="5759450" y="2598738"/>
          <p14:tracePt t="225934" x="5795963" y="2571750"/>
          <p14:tracePt t="225950" x="5822950" y="2554288"/>
          <p14:tracePt t="225967" x="5867400" y="2536825"/>
          <p14:tracePt t="225983" x="5894388" y="2517775"/>
          <p14:tracePt t="226001" x="5983288" y="2490788"/>
          <p14:tracePt t="226016" x="6045200" y="2455863"/>
          <p14:tracePt t="226034" x="6089650" y="2419350"/>
          <p14:tracePt t="226050" x="6108700" y="2401888"/>
          <p14:tracePt t="226067" x="6153150" y="2374900"/>
          <p14:tracePt t="226083" x="6188075" y="2357438"/>
          <p14:tracePt t="226100" x="6251575" y="2295525"/>
          <p14:tracePt t="226116" x="6323013" y="2241550"/>
          <p14:tracePt t="226133" x="6384925" y="2187575"/>
          <p14:tracePt t="226149" x="6402388" y="2170113"/>
          <p14:tracePt t="226167" x="6419850" y="2143125"/>
          <p14:tracePt t="226182" x="6438900" y="2125663"/>
          <p14:tracePt t="226199" x="6438900" y="2108200"/>
          <p14:tracePt t="226216" x="6456363" y="2071688"/>
          <p14:tracePt t="226234" x="6473825" y="2054225"/>
          <p14:tracePt t="226250" x="6491288" y="2036763"/>
          <p14:tracePt t="226267" x="6518275" y="2009775"/>
          <p14:tracePt t="226283" x="6537325" y="1990725"/>
          <p14:tracePt t="226300" x="6572250" y="1955800"/>
          <p14:tracePt t="226393" x="6581775" y="1946275"/>
          <p14:tracePt t="226481" x="6562725" y="1973263"/>
          <p14:tracePt t="226488" x="6554788" y="1982788"/>
          <p14:tracePt t="226499" x="6537325" y="2009775"/>
          <p14:tracePt t="226499" x="6491288" y="2054225"/>
          <p14:tracePt t="226516" x="6465888" y="2108200"/>
          <p14:tracePt t="226534" x="6438900" y="2133600"/>
          <p14:tracePt t="226548" x="6402388" y="2179638"/>
          <p14:tracePt t="226567" x="6367463" y="2224088"/>
          <p14:tracePt t="226582" x="6348413" y="2251075"/>
          <p14:tracePt t="226600" x="6340475" y="2276475"/>
          <p14:tracePt t="226616" x="6313488" y="2339975"/>
          <p14:tracePt t="226616" x="6313488" y="2357438"/>
          <p14:tracePt t="226633" x="6296025" y="2411413"/>
          <p14:tracePt t="226649" x="6286500" y="2428875"/>
          <p14:tracePt t="226666" x="6286500" y="2438400"/>
          <p14:tracePt t="226729" x="6286500" y="2455863"/>
          <p14:tracePt t="227457" x="6286500" y="2473325"/>
          <p14:tracePt t="227465" x="6286500" y="2482850"/>
          <p14:tracePt t="227481" x="6286500" y="2500313"/>
          <p14:tracePt t="227513" x="6303963" y="2509838"/>
          <p14:tracePt t="227521" x="6313488" y="2517775"/>
          <p14:tracePt t="227538" x="6323013" y="2527300"/>
          <p14:tracePt t="227595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Transistors and Wires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Feature size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Minimum size of transistor or wire in x or y dimension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10 microns in 1971 to .011 microns in 2017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Transistor performance scales linearly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Wire delay does not improve with feature size!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Integration density scales </a:t>
            </a:r>
            <a:r>
              <a:rPr lang="en-US" dirty="0" err="1"/>
              <a:t>quadratically</a:t>
            </a: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776895" y="997773"/>
            <a:ext cx="236487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Trends in Technology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718"/>
    </mc:Choice>
    <mc:Fallback xmlns="">
      <p:transition spd="slow" advTm="150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and Energy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Thermal Design Power (TDP)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Maximum amount of heat generated by a chip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Characterizes sustained power consumption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Used as target for power supply and cooling system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Lower than peak power (1.5X higher), higher than average power consumption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Clock rate can be reduced dynamically to limit power consumption</a:t>
            </a:r>
          </a:p>
          <a:p>
            <a:pPr>
              <a:lnSpc>
                <a:spcPct val="90000"/>
              </a:lnSpc>
            </a:pPr>
            <a:endParaRPr lang="en-US" sz="2800" dirty="0"/>
          </a:p>
          <a:p>
            <a:pPr>
              <a:lnSpc>
                <a:spcPct val="90000"/>
              </a:lnSpc>
            </a:pPr>
            <a:r>
              <a:rPr lang="en-US" sz="2800" dirty="0"/>
              <a:t>Energy per task is often a better measurement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409358" y="1365311"/>
            <a:ext cx="309995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Trends in Power and Energy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8128"/>
    </mc:Choice>
    <mc:Fallback xmlns="">
      <p:transition spd="slow" advTm="5281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Energy and Power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Dynamic energy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Transistor switch from 0 → 1 or 1 → 0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½ x Capacitive load x Voltage</a:t>
            </a:r>
            <a:r>
              <a:rPr lang="en-US" sz="2400" baseline="30000" dirty="0"/>
              <a:t>2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sz="2800" dirty="0"/>
              <a:t>Dynamic power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½ x Capacitive load x Voltage</a:t>
            </a:r>
            <a:r>
              <a:rPr lang="en-US" sz="2400" baseline="30000" dirty="0"/>
              <a:t>2</a:t>
            </a:r>
            <a:r>
              <a:rPr lang="en-US" sz="2400" dirty="0"/>
              <a:t> x Frequency switched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Reducing clock rate reduces power, not energy</a:t>
            </a: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409358" y="1365311"/>
            <a:ext cx="309995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Trends in Power and Energy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7720"/>
    </mc:Choice>
    <mc:Fallback xmlns="">
      <p:transition spd="slow" advTm="187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536" y="1125538"/>
            <a:ext cx="3024335" cy="5111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Intel 80386 consumed ~ 2 W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3.3 GHz Intel Core i7 consumes 130 W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Heat must be dissipated from 1.5 x 1.5 cm chip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This is the limit of what can be cooled by air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409358" y="1365311"/>
            <a:ext cx="309995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Trends in Power and Energy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5856" y="1268760"/>
            <a:ext cx="5465938" cy="380642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145"/>
    </mc:Choice>
    <mc:Fallback xmlns="">
      <p:transition spd="slow" advTm="174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7183" x="1830388" y="4840288"/>
          <p14:tracePt t="117269" x="1847850" y="4848225"/>
          <p14:tracePt t="117277" x="1893888" y="4830763"/>
          <p14:tracePt t="117279" x="1911350" y="4813300"/>
          <p14:tracePt t="117297" x="1919288" y="4803775"/>
          <p14:tracePt t="117298" x="1938338" y="4759325"/>
          <p14:tracePt t="117314" x="1973263" y="4697413"/>
          <p14:tracePt t="117330" x="2000250" y="4652963"/>
          <p14:tracePt t="117348" x="2036763" y="4608513"/>
          <p14:tracePt t="117363" x="2081213" y="4537075"/>
          <p14:tracePt t="117363" x="2089150" y="4527550"/>
          <p14:tracePt t="117381" x="2143125" y="4465638"/>
          <p14:tracePt t="117397" x="2179638" y="4419600"/>
          <p14:tracePt t="117414" x="2251075" y="4375150"/>
          <p14:tracePt t="117430" x="2339975" y="4357688"/>
          <p14:tracePt t="117447" x="2465388" y="4303713"/>
          <p14:tracePt t="117463" x="2598738" y="4268788"/>
          <p14:tracePt t="117480" x="2847975" y="4152900"/>
          <p14:tracePt t="117497" x="2973388" y="4116388"/>
          <p14:tracePt t="117513" x="3098800" y="4071938"/>
          <p14:tracePt t="117530" x="3295650" y="4054475"/>
          <p14:tracePt t="117547" x="3517900" y="4010025"/>
          <p14:tracePt t="117563" x="3795713" y="3990975"/>
          <p14:tracePt t="117580" x="4357688" y="3902075"/>
          <p14:tracePt t="117597" x="4705350" y="3867150"/>
          <p14:tracePt t="117614" x="5037138" y="3813175"/>
          <p14:tracePt t="117629" x="5276850" y="3786188"/>
          <p14:tracePt t="117648" x="5384800" y="3732213"/>
          <p14:tracePt t="117663" x="5438775" y="3714750"/>
          <p14:tracePt t="117680" x="5446713" y="3705225"/>
          <p14:tracePt t="117696" x="5456238" y="3697288"/>
          <p14:tracePt t="117733" x="5483225" y="3679825"/>
          <p14:tracePt t="117749" x="5491163" y="3670300"/>
          <p14:tracePt t="117765" x="5500688" y="3660775"/>
          <p14:tracePt t="117781" x="5518150" y="3633788"/>
          <p14:tracePt t="117797" x="5537200" y="3633788"/>
          <p14:tracePt t="117797" x="5581650" y="3633788"/>
          <p14:tracePt t="117813" x="5626100" y="3633788"/>
          <p14:tracePt t="117829" x="5634038" y="3625850"/>
          <p14:tracePt t="117941" x="5626100" y="3625850"/>
          <p14:tracePt t="117949" x="5589588" y="3625850"/>
          <p14:tracePt t="117957" x="5581650" y="3625850"/>
          <p14:tracePt t="117965" x="5572125" y="3625850"/>
          <p14:tracePt t="117965" x="5562600" y="3625850"/>
          <p14:tracePt t="117980" x="5545138" y="3625850"/>
          <p14:tracePt t="117981" x="5537200" y="3625850"/>
          <p14:tracePt t="117996" x="5473700" y="3652838"/>
          <p14:tracePt t="118013" x="5429250" y="3660775"/>
          <p14:tracePt t="118029" x="5419725" y="3660775"/>
          <p14:tracePt t="118046" x="5411788" y="3660775"/>
          <p14:tracePt t="118062" x="5394325" y="3660775"/>
          <p14:tracePt t="118079" x="5384800" y="3670300"/>
          <p14:tracePt t="118117" x="5375275" y="3670300"/>
          <p14:tracePt t="118125" x="5357813" y="3670300"/>
          <p14:tracePt t="118133" x="5322888" y="3670300"/>
          <p14:tracePt t="118146" x="5313363" y="3670300"/>
          <p14:tracePt t="118162" x="5295900" y="3670300"/>
          <p14:tracePt t="118180" x="5268913" y="3679825"/>
          <p14:tracePt t="118195" x="5241925" y="3687763"/>
          <p14:tracePt t="118213" x="5224463" y="3697288"/>
          <p14:tracePt t="118253" x="5197475" y="3697288"/>
          <p14:tracePt t="118301" x="5187950" y="3697288"/>
          <p14:tracePt t="118381" x="5180013" y="3697288"/>
          <p14:tracePt t="118388" x="5170488" y="3697288"/>
          <p14:tracePt t="118404" x="5153025" y="3697288"/>
          <p14:tracePt t="118437" x="5143500" y="3697288"/>
          <p14:tracePt t="118445" x="5133975" y="3697288"/>
          <p14:tracePt t="118453" x="5126038" y="3697288"/>
          <p14:tracePt t="118485" x="5108575" y="3697288"/>
          <p14:tracePt t="118492" x="5099050" y="3697288"/>
          <p14:tracePt t="118509" x="5089525" y="3697288"/>
          <p14:tracePt t="118525" x="5081588" y="3697288"/>
          <p14:tracePt t="118621" x="5062538" y="3697288"/>
          <p14:tracePt t="118637" x="5054600" y="3697288"/>
          <p14:tracePt t="118637" x="5045075" y="3697288"/>
          <p14:tracePt t="118645" x="5010150" y="3697288"/>
          <p14:tracePt t="118662" x="4983163" y="3697288"/>
          <p14:tracePt t="118678" x="4929188" y="3697288"/>
          <p14:tracePt t="118695" x="4884738" y="3687763"/>
          <p14:tracePt t="118712" x="4840288" y="3687763"/>
          <p14:tracePt t="118728" x="4776788" y="3679825"/>
          <p14:tracePt t="118744" x="4670425" y="3660775"/>
          <p14:tracePt t="118762" x="4545013" y="3633788"/>
          <p14:tracePt t="118778" x="4429125" y="3625850"/>
          <p14:tracePt t="118795" x="4330700" y="3616325"/>
          <p14:tracePt t="118812" x="4303713" y="3616325"/>
          <p14:tracePt t="118828" x="4295775" y="3616325"/>
          <p14:tracePt t="118965" x="4276725" y="3581400"/>
          <p14:tracePt t="118973" x="4268788" y="3544888"/>
          <p14:tracePt t="118983" x="4268788" y="3509963"/>
          <p14:tracePt t="118989" x="4241800" y="3455988"/>
          <p14:tracePt t="118995" x="4214813" y="3322638"/>
          <p14:tracePt t="119011" x="4197350" y="3143250"/>
          <p14:tracePt t="119027" x="4133850" y="2830513"/>
          <p14:tracePt t="119046" x="4116388" y="2652713"/>
          <p14:tracePt t="119061" x="4098925" y="2544763"/>
          <p14:tracePt t="119077" x="4098925" y="2465388"/>
          <p14:tracePt t="119095" x="4081463" y="2438400"/>
          <p14:tracePt t="119111" x="4081463" y="2393950"/>
          <p14:tracePt t="119128" x="4081463" y="2366963"/>
          <p14:tracePt t="119145" x="4071938" y="2347913"/>
          <p14:tracePt t="119161" x="4071938" y="2312988"/>
          <p14:tracePt t="119178" x="4062413" y="2286000"/>
          <p14:tracePt t="119194" x="4062413" y="2232025"/>
          <p14:tracePt t="119210" x="4037013" y="2170113"/>
          <p14:tracePt t="119228" x="4027488" y="2133600"/>
          <p14:tracePt t="119244" x="4000500" y="2027238"/>
          <p14:tracePt t="119261" x="3956050" y="1901825"/>
          <p14:tracePt t="119277" x="3938588" y="1847850"/>
          <p14:tracePt t="119295" x="3902075" y="1785938"/>
          <p14:tracePt t="119310" x="3875088" y="1758950"/>
          <p14:tracePt t="119328" x="3875088" y="1741488"/>
          <p14:tracePt t="119344" x="3848100" y="1704975"/>
          <p14:tracePt t="119361" x="3840163" y="1687513"/>
          <p14:tracePt t="119377" x="3822700" y="1660525"/>
          <p14:tracePt t="119394" x="3795713" y="1652588"/>
          <p14:tracePt t="119436" x="3786188" y="1652588"/>
          <p14:tracePt t="119445" x="3768725" y="1652588"/>
          <p14:tracePt t="119453" x="3759200" y="1652588"/>
          <p14:tracePt t="119453" x="3751263" y="1652588"/>
          <p14:tracePt t="119461" x="3724275" y="1652588"/>
          <p14:tracePt t="119477" x="3679825" y="1670050"/>
          <p14:tracePt t="119494" x="3633788" y="1714500"/>
          <p14:tracePt t="119510" x="3598863" y="1785938"/>
          <p14:tracePt t="119528" x="3562350" y="1857375"/>
          <p14:tracePt t="119544" x="3527425" y="1901825"/>
          <p14:tracePt t="119561" x="3517900" y="1955800"/>
          <p14:tracePt t="119577" x="3490913" y="2009775"/>
          <p14:tracePt t="119593" x="3473450" y="2054225"/>
          <p14:tracePt t="119610" x="3465513" y="2108200"/>
          <p14:tracePt t="119627" x="3455988" y="2179638"/>
          <p14:tracePt t="119643" x="3429000" y="2251075"/>
          <p14:tracePt t="119643" x="3411538" y="2286000"/>
          <p14:tracePt t="119660" x="3411538" y="2366963"/>
          <p14:tracePt t="119677" x="3402013" y="2419350"/>
          <p14:tracePt t="119694" x="3402013" y="2490788"/>
          <p14:tracePt t="119710" x="3394075" y="2544763"/>
          <p14:tracePt t="119728" x="3394075" y="2643188"/>
          <p14:tracePt t="119743" x="3394075" y="2795588"/>
          <p14:tracePt t="119760" x="3286125" y="3081338"/>
          <p14:tracePt t="119776" x="3170238" y="3375025"/>
          <p14:tracePt t="119793" x="3108325" y="3536950"/>
          <p14:tracePt t="119810" x="3098800" y="3608388"/>
          <p14:tracePt t="119827" x="3098800" y="3652838"/>
          <p14:tracePt t="119844" x="3098800" y="3705225"/>
          <p14:tracePt t="119844" x="3098800" y="3751263"/>
          <p14:tracePt t="119861" x="3098800" y="3822700"/>
          <p14:tracePt t="119877" x="3098800" y="3929063"/>
          <p14:tracePt t="119894" x="3098800" y="4017963"/>
          <p14:tracePt t="119909" x="3125788" y="4089400"/>
          <p14:tracePt t="119927" x="3160713" y="4143375"/>
          <p14:tracePt t="119943" x="3170238" y="4160838"/>
          <p14:tracePt t="119959" x="3187700" y="4179888"/>
          <p14:tracePt t="119976" x="3224213" y="4232275"/>
          <p14:tracePt t="119994" x="3241675" y="4268788"/>
          <p14:tracePt t="120009" x="3259138" y="4276725"/>
          <p14:tracePt t="120026" x="3268663" y="4276725"/>
          <p14:tracePt t="120043" x="3295650" y="4276725"/>
          <p14:tracePt t="120061" x="3330575" y="4276725"/>
          <p14:tracePt t="120076" x="3402013" y="4276725"/>
          <p14:tracePt t="120093" x="3438525" y="4251325"/>
          <p14:tracePt t="120110" x="3500438" y="4187825"/>
          <p14:tracePt t="120127" x="3554413" y="4108450"/>
          <p14:tracePt t="120143" x="3625850" y="3983038"/>
          <p14:tracePt t="120160" x="3679825" y="3830638"/>
          <p14:tracePt t="120176" x="3759200" y="3670300"/>
          <p14:tracePt t="120193" x="3786188" y="3527425"/>
          <p14:tracePt t="120209" x="3813175" y="3384550"/>
          <p14:tracePt t="120226" x="3830638" y="3251200"/>
          <p14:tracePt t="120242" x="3840163" y="3098800"/>
          <p14:tracePt t="120260" x="3911600" y="2847975"/>
          <p14:tracePt t="120276" x="3973513" y="2438400"/>
          <p14:tracePt t="120293" x="4010025" y="2251075"/>
          <p14:tracePt t="120309" x="4010025" y="2054225"/>
          <p14:tracePt t="120326" x="4010025" y="1973263"/>
          <p14:tracePt t="120342" x="4010025" y="1919288"/>
          <p14:tracePt t="120360" x="3990975" y="1830388"/>
          <p14:tracePt t="120375" x="3973513" y="1776413"/>
          <p14:tracePt t="120393" x="3973513" y="1751013"/>
          <p14:tracePt t="120409" x="3965575" y="1714500"/>
          <p14:tracePt t="120493" x="3956050" y="1785938"/>
          <p14:tracePt t="120501" x="3919538" y="1884363"/>
          <p14:tracePt t="120509" x="3902075" y="2009775"/>
          <p14:tracePt t="120515" x="3884613" y="2295525"/>
          <p14:tracePt t="120525" x="3822700" y="2687638"/>
          <p14:tracePt t="120543" x="3786188" y="3089275"/>
          <p14:tracePt t="120559" x="3714750" y="3465513"/>
          <p14:tracePt t="120575" x="3697288" y="3759200"/>
          <p14:tracePt t="120592" x="3697288" y="4017963"/>
          <p14:tracePt t="120609" x="3732213" y="4224338"/>
          <p14:tracePt t="120625" x="3768725" y="4322763"/>
          <p14:tracePt t="120642" x="3813175" y="4357688"/>
          <p14:tracePt t="120659" x="3848100" y="4384675"/>
          <p14:tracePt t="120675" x="3911600" y="4419600"/>
          <p14:tracePt t="120675" x="3929063" y="4419600"/>
          <p14:tracePt t="120693" x="4027488" y="4419600"/>
          <p14:tracePt t="120709" x="4108450" y="4419600"/>
          <p14:tracePt t="120725" x="4241800" y="4419600"/>
          <p14:tracePt t="120742" x="4340225" y="4402138"/>
          <p14:tracePt t="120758" x="4429125" y="4357688"/>
          <p14:tracePt t="120775" x="4483100" y="4340225"/>
          <p14:tracePt t="120792" x="4572000" y="4295775"/>
          <p14:tracePt t="120808" x="4625975" y="4268788"/>
          <p14:tracePt t="120825" x="4705350" y="4205288"/>
          <p14:tracePt t="120842" x="4795838" y="4143375"/>
          <p14:tracePt t="120858" x="4884738" y="4089400"/>
          <p14:tracePt t="120875" x="4991100" y="4017963"/>
          <p14:tracePt t="120892" x="5126038" y="3929063"/>
          <p14:tracePt t="120909" x="5197475" y="3884613"/>
          <p14:tracePt t="120925" x="5214938" y="3867150"/>
          <p14:tracePt t="120941" x="5224463" y="3830638"/>
          <p14:tracePt t="120959" x="5224463" y="3813175"/>
          <p14:tracePt t="120976" x="5224463" y="3786188"/>
          <p14:tracePt t="120992" x="5224463" y="3768725"/>
          <p14:tracePt t="121009" x="5224463" y="3732213"/>
          <p14:tracePt t="121024" x="5224463" y="3705225"/>
          <p14:tracePt t="121042" x="5224463" y="3687763"/>
          <p14:tracePt t="121058" x="5224463" y="3670300"/>
          <p14:tracePt t="121076" x="5214938" y="3660775"/>
          <p14:tracePt t="121091" x="5205413" y="3660775"/>
          <p14:tracePt t="121091" x="5187950" y="3660775"/>
          <p14:tracePt t="121109" x="5180013" y="3652838"/>
          <p14:tracePt t="121124" x="5160963" y="3652838"/>
          <p14:tracePt t="121142" x="5116513" y="3643313"/>
          <p14:tracePt t="121157" x="5108575" y="3643313"/>
          <p14:tracePt t="121174" x="5089525" y="3643313"/>
          <p14:tracePt t="121191" x="5081588" y="3643313"/>
          <p14:tracePt t="121261" x="5072063" y="3643313"/>
          <p14:tracePt t="121269" x="5062538" y="3643313"/>
          <p14:tracePt t="121277" x="5037138" y="3652838"/>
          <p14:tracePt t="121285" x="5027613" y="3660775"/>
          <p14:tracePt t="121293" x="5018088" y="3670300"/>
          <p14:tracePt t="121308" x="5010150" y="3697288"/>
          <p14:tracePt t="121557" x="5010150" y="3705225"/>
          <p14:tracePt t="121565" x="5018088" y="3705225"/>
          <p14:tracePt t="121570" x="5027613" y="3714750"/>
          <p14:tracePt t="121645" x="5037138" y="3714750"/>
          <p14:tracePt t="121652" x="5062538" y="3714750"/>
          <p14:tracePt t="121666" x="5072063" y="3714750"/>
          <p14:tracePt t="121837" x="5072063" y="3705225"/>
          <p14:tracePt t="121845" x="5099050" y="3660775"/>
          <p14:tracePt t="121853" x="5126038" y="3625850"/>
          <p14:tracePt t="121861" x="5133975" y="3608388"/>
          <p14:tracePt t="121864" x="5160963" y="3571875"/>
          <p14:tracePt t="121874" x="5214938" y="3490913"/>
          <p14:tracePt t="121890" x="5251450" y="3419475"/>
          <p14:tracePt t="121908" x="5313363" y="3348038"/>
          <p14:tracePt t="121924" x="5348288" y="3276600"/>
          <p14:tracePt t="121924" x="5384800" y="3224213"/>
          <p14:tracePt t="121941" x="5438775" y="3143250"/>
          <p14:tracePt t="121957" x="5491163" y="3089275"/>
          <p14:tracePt t="121973" x="5608638" y="3000375"/>
          <p14:tracePt t="121989" x="5680075" y="2955925"/>
          <p14:tracePt t="122007" x="5751513" y="2919413"/>
          <p14:tracePt t="122023" x="5830888" y="2884488"/>
          <p14:tracePt t="122041" x="5902325" y="2830513"/>
          <p14:tracePt t="122057" x="6027738" y="2759075"/>
          <p14:tracePt t="122073" x="6134100" y="2705100"/>
          <p14:tracePt t="122090" x="6242050" y="2643188"/>
          <p14:tracePt t="122106" x="6330950" y="2598738"/>
          <p14:tracePt t="122123" x="6384925" y="2554288"/>
          <p14:tracePt t="122123" x="6411913" y="2517775"/>
          <p14:tracePt t="122141" x="6473825" y="2455863"/>
          <p14:tracePt t="122156" x="6500813" y="2428875"/>
          <p14:tracePt t="122173" x="6537325" y="2393950"/>
          <p14:tracePt t="122190" x="6581775" y="2312988"/>
          <p14:tracePt t="122207" x="6599238" y="2286000"/>
          <p14:tracePt t="122222" x="6643688" y="2232025"/>
          <p14:tracePt t="122240" x="6661150" y="2187575"/>
          <p14:tracePt t="122256" x="6715125" y="2152650"/>
          <p14:tracePt t="122274" x="6751638" y="2098675"/>
          <p14:tracePt t="122290" x="6786563" y="2044700"/>
          <p14:tracePt t="122307" x="6813550" y="2000250"/>
          <p14:tracePt t="122323" x="6823075" y="1955800"/>
          <p14:tracePt t="122323" x="6840538" y="1928813"/>
          <p14:tracePt t="122341" x="6858000" y="1893888"/>
          <p14:tracePt t="122356" x="6867525" y="1857375"/>
          <p14:tracePt t="122373" x="6867525" y="1839913"/>
          <p14:tracePt t="122390" x="6867525" y="1812925"/>
          <p14:tracePt t="122406" x="6875463" y="1795463"/>
          <p14:tracePt t="122422" x="6884988" y="1768475"/>
          <p14:tracePt t="122439" x="6894513" y="1758950"/>
          <p14:tracePt t="122596" x="6875463" y="1776413"/>
          <p14:tracePt t="122605" x="6848475" y="1803400"/>
          <p14:tracePt t="122613" x="6823075" y="1874838"/>
          <p14:tracePt t="122626" x="6769100" y="1973263"/>
          <p14:tracePt t="122639" x="6724650" y="2054225"/>
          <p14:tracePt t="122656" x="6688138" y="2108200"/>
          <p14:tracePt t="122673" x="6634163" y="2179638"/>
          <p14:tracePt t="122689" x="6599238" y="2251075"/>
          <p14:tracePt t="122705" x="6537325" y="2330450"/>
          <p14:tracePt t="122723" x="6518275" y="2374900"/>
          <p14:tracePt t="122739" x="6473825" y="2446338"/>
          <p14:tracePt t="122755" x="6429375" y="2509838"/>
          <p14:tracePt t="122773" x="6411913" y="2554288"/>
          <p14:tracePt t="122789" x="6375400" y="2608263"/>
          <p14:tracePt t="122805" x="6313488" y="2714625"/>
          <p14:tracePt t="122822" x="6215063" y="2830513"/>
          <p14:tracePt t="122839" x="6134100" y="2928938"/>
          <p14:tracePt t="122856" x="6072188" y="3000375"/>
          <p14:tracePt t="122873" x="6018213" y="3081338"/>
          <p14:tracePt t="122889" x="5991225" y="3108325"/>
          <p14:tracePt t="122906" x="5965825" y="3125788"/>
          <p14:tracePt t="122923" x="5902325" y="3160713"/>
          <p14:tracePt t="122939" x="5857875" y="3214688"/>
          <p14:tracePt t="122956" x="5803900" y="3276600"/>
          <p14:tracePt t="122972" x="5705475" y="3348038"/>
          <p14:tracePt t="122990" x="5616575" y="3419475"/>
          <p14:tracePt t="123005" x="5510213" y="3490913"/>
          <p14:tracePt t="123022" x="5419725" y="3554413"/>
          <p14:tracePt t="123038" x="5340350" y="3633788"/>
          <p14:tracePt t="123055" x="5276850" y="3670300"/>
          <p14:tracePt t="123072" x="5241925" y="3705225"/>
          <p14:tracePt t="123089" x="5214938" y="3732213"/>
          <p14:tracePt t="123105" x="5187950" y="3759200"/>
          <p14:tracePt t="123122" x="5143500" y="3786188"/>
          <p14:tracePt t="123138" x="5126038" y="3803650"/>
          <p14:tracePt t="123156" x="5116513" y="3813175"/>
          <p14:tracePt t="123301" x="5116513" y="3803650"/>
          <p14:tracePt t="123311" x="5153025" y="3732213"/>
          <p14:tracePt t="123317" x="5187950" y="3697288"/>
          <p14:tracePt t="123322" x="5348288" y="3517900"/>
          <p14:tracePt t="123338" x="5510213" y="3340100"/>
          <p14:tracePt t="123356" x="5643563" y="3205163"/>
          <p14:tracePt t="123371" x="5759450" y="3071813"/>
          <p14:tracePt t="123389" x="5786438" y="3027363"/>
          <p14:tracePt t="123405" x="5830888" y="2965450"/>
          <p14:tracePt t="123421" x="5867400" y="2919413"/>
          <p14:tracePt t="123438" x="5902325" y="2894013"/>
          <p14:tracePt t="123455" x="5956300" y="2822575"/>
          <p14:tracePt t="123471" x="6045200" y="2759075"/>
          <p14:tracePt t="123489" x="6108700" y="2697163"/>
          <p14:tracePt t="123504" x="6180138" y="2633663"/>
          <p14:tracePt t="123522" x="6197600" y="2616200"/>
          <p14:tracePt t="123538" x="6224588" y="2598738"/>
          <p14:tracePt t="123573" x="6242050" y="2544763"/>
          <p14:tracePt t="123573" x="6303963" y="2500313"/>
          <p14:tracePt t="123588" x="6572250" y="2276475"/>
          <p14:tracePt t="123605" x="6705600" y="2179638"/>
          <p14:tracePt t="123621" x="6769100" y="2143125"/>
          <p14:tracePt t="123637" x="6786563" y="2125663"/>
          <p14:tracePt t="123654" x="6804025" y="2108200"/>
          <p14:tracePt t="123671" x="6813550" y="2098675"/>
          <p14:tracePt t="123688" x="6823075" y="2089150"/>
          <p14:tracePt t="123704" x="6867525" y="2054225"/>
          <p14:tracePt t="123721" x="6902450" y="2044700"/>
          <p14:tracePt t="123737" x="6911975" y="2036763"/>
          <p14:tracePt t="123773" x="6929438" y="2017713"/>
          <p14:tracePt t="123797" x="6946900" y="2000250"/>
          <p14:tracePt t="123813" x="6956425" y="1990725"/>
          <p14:tracePt t="124044" x="6946900" y="1990725"/>
          <p14:tracePt t="124053" x="6938963" y="1990725"/>
          <p14:tracePt t="124068" x="6894513" y="2027238"/>
          <p14:tracePt t="124077" x="6875463" y="2044700"/>
          <p14:tracePt t="124087" x="6840538" y="2081213"/>
          <p14:tracePt t="124104" x="6823075" y="2098675"/>
          <p14:tracePt t="124121" x="6796088" y="2125663"/>
          <p14:tracePt t="124137" x="6759575" y="2170113"/>
          <p14:tracePt t="124153" x="6732588" y="2214563"/>
          <p14:tracePt t="124170" x="6688138" y="2259013"/>
          <p14:tracePt t="124187" x="6653213" y="2312988"/>
          <p14:tracePt t="124204" x="6616700" y="2347913"/>
          <p14:tracePt t="124204" x="6608763" y="2357438"/>
          <p14:tracePt t="124221" x="6572250" y="2393950"/>
          <p14:tracePt t="124237" x="6537325" y="2465388"/>
          <p14:tracePt t="124254" x="6483350" y="2509838"/>
          <p14:tracePt t="124270" x="6402388" y="2608263"/>
          <p14:tracePt t="124287" x="6269038" y="2724150"/>
          <p14:tracePt t="124303" x="6134100" y="2813050"/>
          <p14:tracePt t="124320" x="6062663" y="2874963"/>
          <p14:tracePt t="124337" x="5965825" y="2955925"/>
          <p14:tracePt t="124354" x="5894388" y="3017838"/>
          <p14:tracePt t="124370" x="5813425" y="3081338"/>
          <p14:tracePt t="124388" x="5680075" y="3197225"/>
          <p14:tracePt t="124404" x="5589588" y="3276600"/>
          <p14:tracePt t="124404" x="5554663" y="3295650"/>
          <p14:tracePt t="124421" x="5483225" y="3375025"/>
          <p14:tracePt t="124436" x="5456238" y="3402013"/>
          <p14:tracePt t="124454" x="5419725" y="3438525"/>
          <p14:tracePt t="124470" x="5394325" y="3465513"/>
          <p14:tracePt t="124486" x="5367338" y="3482975"/>
          <p14:tracePt t="124503" x="5348288" y="3509963"/>
          <p14:tracePt t="124520" x="5313363" y="3554413"/>
          <p14:tracePt t="124536" x="5286375" y="3598863"/>
          <p14:tracePt t="124554" x="5251450" y="3625850"/>
          <p14:tracePt t="124570" x="5232400" y="3652838"/>
          <p14:tracePt t="124586" x="5214938" y="3687763"/>
          <p14:tracePt t="124603" x="5197475" y="3714750"/>
          <p14:tracePt t="124620" x="5160963" y="3759200"/>
          <p14:tracePt t="124636" x="5143500" y="3776663"/>
          <p14:tracePt t="124917" x="5153025" y="3776663"/>
          <p14:tracePt t="124925" x="5180013" y="3768725"/>
          <p14:tracePt t="124935" x="5214938" y="3732213"/>
          <p14:tracePt t="124936" x="5259388" y="3679825"/>
          <p14:tracePt t="124952" x="5322888" y="3608388"/>
          <p14:tracePt t="124970" x="5367338" y="3554413"/>
          <p14:tracePt t="124986" x="5402263" y="3490913"/>
          <p14:tracePt t="125003" x="5456238" y="3429000"/>
          <p14:tracePt t="125019" x="5491163" y="3394075"/>
          <p14:tracePt t="125035" x="5545138" y="3322638"/>
          <p14:tracePt t="125053" x="5581650" y="3276600"/>
          <p14:tracePt t="125069" x="5626100" y="3214688"/>
          <p14:tracePt t="125086" x="5670550" y="3152775"/>
          <p14:tracePt t="125102" x="5751513" y="3081338"/>
          <p14:tracePt t="125118" x="5902325" y="2973388"/>
          <p14:tracePt t="125136" x="5965825" y="2911475"/>
          <p14:tracePt t="125152" x="6010275" y="2874963"/>
          <p14:tracePt t="125170" x="6045200" y="2830513"/>
          <p14:tracePt t="125186" x="6081713" y="2803525"/>
          <p14:tracePt t="125202" x="6099175" y="2786063"/>
          <p14:tracePt t="125218" x="6153150" y="2741613"/>
          <p14:tracePt t="125235" x="6205538" y="2714625"/>
          <p14:tracePt t="125252" x="6269038" y="2633663"/>
          <p14:tracePt t="125269" x="6286500" y="2616200"/>
          <p14:tracePt t="125285" x="6323013" y="2571750"/>
          <p14:tracePt t="125302" x="6330950" y="2562225"/>
          <p14:tracePt t="125318" x="6340475" y="2544763"/>
          <p14:tracePt t="125336" x="6357938" y="2517775"/>
          <p14:tracePt t="125352" x="6375400" y="2482850"/>
          <p14:tracePt t="125369" x="6429375" y="2411413"/>
          <p14:tracePt t="125385" x="6465888" y="2366963"/>
          <p14:tracePt t="125402" x="6483350" y="2347913"/>
          <p14:tracePt t="125419" x="6491288" y="2339975"/>
          <p14:tracePt t="125436" x="6500813" y="2303463"/>
          <p14:tracePt t="125452" x="6537325" y="2251075"/>
          <p14:tracePt t="125469" x="6545263" y="2205038"/>
          <p14:tracePt t="125485" x="6581775" y="2143125"/>
          <p14:tracePt t="125502" x="6599238" y="2116138"/>
          <p14:tracePt t="125519" x="6608763" y="2089150"/>
          <p14:tracePt t="125535" x="6626225" y="2054225"/>
          <p14:tracePt t="125551" x="6634163" y="2044700"/>
          <p14:tracePt t="125568" x="6661150" y="2000250"/>
          <p14:tracePt t="125585" x="6680200" y="1973263"/>
          <p14:tracePt t="125602" x="6697663" y="1946275"/>
          <p14:tracePt t="125618" x="6705600" y="1919288"/>
          <p14:tracePt t="125636" x="6715125" y="1893888"/>
          <p14:tracePt t="125692" x="6724650" y="1884363"/>
          <p14:tracePt t="125708" x="6732588" y="1874838"/>
          <p14:tracePt t="125740" x="6742113" y="1857375"/>
          <p14:tracePt t="125932" x="6742113" y="1866900"/>
          <p14:tracePt t="125940" x="6715125" y="1919288"/>
          <p14:tracePt t="125950" x="6705600" y="1946275"/>
          <p14:tracePt t="125956" x="6670675" y="1990725"/>
          <p14:tracePt t="125967" x="6653213" y="2009775"/>
          <p14:tracePt t="125985" x="6616700" y="2036763"/>
          <p14:tracePt t="126002" x="6589713" y="2062163"/>
          <p14:tracePt t="126017" x="6554788" y="2108200"/>
          <p14:tracePt t="126034" x="6518275" y="2152650"/>
          <p14:tracePt t="126051" x="6500813" y="2179638"/>
          <p14:tracePt t="126068" x="6456363" y="2224088"/>
          <p14:tracePt t="126084" x="6402388" y="2295525"/>
          <p14:tracePt t="126101" x="6340475" y="2374900"/>
          <p14:tracePt t="126117" x="6323013" y="2401888"/>
          <p14:tracePt t="126134" x="6286500" y="2428875"/>
          <p14:tracePt t="126150" x="6269038" y="2465388"/>
          <p14:tracePt t="126167" x="6215063" y="2517775"/>
          <p14:tracePt t="126184" x="6018213" y="2660650"/>
          <p14:tracePt t="126201" x="5724525" y="2840038"/>
          <p14:tracePt t="126217" x="5527675" y="2965450"/>
          <p14:tracePt t="126235" x="5419725" y="3054350"/>
          <p14:tracePt t="126250" x="5340350" y="3116263"/>
          <p14:tracePt t="126268" x="5286375" y="3160713"/>
          <p14:tracePt t="126284" x="5205413" y="3214688"/>
          <p14:tracePt t="126301" x="5170488" y="3276600"/>
          <p14:tracePt t="126317" x="5108575" y="3348038"/>
          <p14:tracePt t="126334" x="5062538" y="3419475"/>
          <p14:tracePt t="126350" x="5018088" y="3465513"/>
          <p14:tracePt t="126367" x="5000625" y="3500438"/>
          <p14:tracePt t="126383" x="4965700" y="3544888"/>
          <p14:tracePt t="126400" x="4956175" y="3554413"/>
          <p14:tracePt t="126417" x="4938713" y="3589338"/>
          <p14:tracePt t="126433" x="4919663" y="3608388"/>
          <p14:tracePt t="126450" x="4911725" y="3625850"/>
          <p14:tracePt t="126467" x="4894263" y="3652838"/>
          <p14:tracePt t="126484" x="4867275" y="3705225"/>
          <p14:tracePt t="126501" x="4857750" y="3714750"/>
          <p14:tracePt t="126516" x="4857750" y="3732213"/>
          <p14:tracePt t="126533" x="4848225" y="3741738"/>
          <p14:tracePt t="126677" x="4848225" y="3751263"/>
          <p14:tracePt t="126677" x="4867275" y="3751263"/>
          <p14:tracePt t="126693" x="4875213" y="3751263"/>
          <p14:tracePt t="126701" x="4919663" y="3751263"/>
          <p14:tracePt t="126717" x="4956175" y="3751263"/>
          <p14:tracePt t="126717" x="4983163" y="3741738"/>
          <p14:tracePt t="126734" x="5018088" y="3741738"/>
          <p14:tracePt t="126749" x="5081588" y="3714750"/>
          <p14:tracePt t="126766" x="5116513" y="3670300"/>
          <p14:tracePt t="126784" x="5187950" y="3616325"/>
          <p14:tracePt t="126800" x="5224463" y="3562350"/>
          <p14:tracePt t="126817" x="5286375" y="3517900"/>
          <p14:tracePt t="126833" x="5313363" y="3490913"/>
          <p14:tracePt t="126850" x="5348288" y="3455988"/>
          <p14:tracePt t="126867" x="5375275" y="3429000"/>
          <p14:tracePt t="126884" x="5438775" y="3375025"/>
          <p14:tracePt t="126899" x="5491163" y="3303588"/>
          <p14:tracePt t="126917" x="5537200" y="3259138"/>
          <p14:tracePt t="126933" x="5670550" y="3160713"/>
          <p14:tracePt t="126950" x="5751513" y="3125788"/>
          <p14:tracePt t="126966" x="5840413" y="3071813"/>
          <p14:tracePt t="126983" x="5867400" y="3054350"/>
          <p14:tracePt t="126999" x="5911850" y="3017838"/>
          <p14:tracePt t="127016" x="5956300" y="2982913"/>
          <p14:tracePt t="127032" x="6010275" y="2955925"/>
          <p14:tracePt t="127050" x="6072188" y="2911475"/>
          <p14:tracePt t="127066" x="6197600" y="2822575"/>
          <p14:tracePt t="127083" x="6286500" y="2759075"/>
          <p14:tracePt t="127099" x="6330950" y="2714625"/>
          <p14:tracePt t="127099" x="6357938" y="2697163"/>
          <p14:tracePt t="127117" x="6402388" y="2652713"/>
          <p14:tracePt t="127132" x="6465888" y="2608263"/>
          <p14:tracePt t="127150" x="6500813" y="2562225"/>
          <p14:tracePt t="127165" x="6545263" y="2527300"/>
          <p14:tracePt t="127183" x="6608763" y="2482850"/>
          <p14:tracePt t="127200" x="6634163" y="2455863"/>
          <p14:tracePt t="127215" x="6653213" y="2438400"/>
          <p14:tracePt t="127233" x="6688138" y="2401888"/>
          <p14:tracePt t="127250" x="6715125" y="2374900"/>
          <p14:tracePt t="127266" x="6751638" y="2330450"/>
          <p14:tracePt t="127282" x="6777038" y="2303463"/>
          <p14:tracePt t="127299" x="6786563" y="2268538"/>
          <p14:tracePt t="127316" x="6823075" y="2224088"/>
          <p14:tracePt t="127333" x="6831013" y="2187575"/>
          <p14:tracePt t="127350" x="6840538" y="2160588"/>
          <p14:tracePt t="127366" x="6840538" y="2152650"/>
          <p14:tracePt t="127383" x="6840538" y="2133600"/>
          <p14:tracePt t="127399" x="6840538" y="2116138"/>
          <p14:tracePt t="127415" x="6848475" y="2089150"/>
          <p14:tracePt t="127452" x="6848475" y="2081213"/>
          <p14:tracePt t="127468" x="6848475" y="2062163"/>
          <p14:tracePt t="127468" x="6848475" y="2054225"/>
          <p14:tracePt t="127492" x="6848475" y="2044700"/>
          <p14:tracePt t="127508" x="6848475" y="2036763"/>
          <p14:tracePt t="127540" x="6848475" y="2017713"/>
          <p14:tracePt t="127589" x="6848475" y="2009775"/>
          <p14:tracePt t="127621" x="6848475" y="2000250"/>
          <p14:tracePt t="127638" x="6848475" y="1990725"/>
          <p14:tracePt t="127668" x="6848475" y="1973263"/>
          <p14:tracePt t="127789" x="6848475" y="1955800"/>
          <p14:tracePt t="127797" x="6840538" y="1955800"/>
          <p14:tracePt t="127837" x="6813550" y="1965325"/>
          <p14:tracePt t="127845" x="6804025" y="1973263"/>
          <p14:tracePt t="127853" x="6777038" y="1982788"/>
          <p14:tracePt t="127861" x="6769100" y="2000250"/>
          <p14:tracePt t="127869" x="6724650" y="2044700"/>
          <p14:tracePt t="127882" x="6688138" y="2108200"/>
          <p14:tracePt t="127898" x="6643688" y="2152650"/>
          <p14:tracePt t="127916" x="6634163" y="2170113"/>
          <p14:tracePt t="127931" x="6599238" y="2224088"/>
          <p14:tracePt t="127949" x="6562725" y="2268538"/>
          <p14:tracePt t="127964" x="6527800" y="2312988"/>
          <p14:tracePt t="127981" x="6491288" y="2366963"/>
          <p14:tracePt t="127998" x="6473825" y="2401888"/>
          <p14:tracePt t="128014" x="6438900" y="2446338"/>
          <p14:tracePt t="128031" x="6394450" y="2490788"/>
          <p14:tracePt t="128049" x="6340475" y="2562225"/>
          <p14:tracePt t="128064" x="6215063" y="2652713"/>
          <p14:tracePt t="128082" x="6126163" y="2714625"/>
          <p14:tracePt t="128098" x="5911850" y="2867025"/>
          <p14:tracePt t="128115" x="5697538" y="2990850"/>
          <p14:tracePt t="128131" x="5518150" y="3125788"/>
          <p14:tracePt t="128131" x="5419725" y="3187700"/>
          <p14:tracePt t="128149" x="5348288" y="3251200"/>
          <p14:tracePt t="128165" x="5295900" y="3268663"/>
          <p14:tracePt t="128181" x="5259388" y="3303588"/>
          <p14:tracePt t="128197" x="5241925" y="3322638"/>
          <p14:tracePt t="128214" x="5205413" y="3357563"/>
          <p14:tracePt t="128231" x="5170488" y="3394075"/>
          <p14:tracePt t="128248" x="5153025" y="3411538"/>
          <p14:tracePt t="128264" x="5116513" y="3455988"/>
          <p14:tracePt t="128281" x="5099050" y="3473450"/>
          <p14:tracePt t="128297" x="5089525" y="3509963"/>
          <p14:tracePt t="128314" x="5062538" y="3527425"/>
          <p14:tracePt t="128331" x="5054600" y="3554413"/>
          <p14:tracePt t="128331" x="5045075" y="3562350"/>
          <p14:tracePt t="128349" x="5010150" y="3633788"/>
          <p14:tracePt t="128365" x="4991100" y="3679825"/>
          <p14:tracePt t="128381" x="4983163" y="3697288"/>
          <p14:tracePt t="128397" x="4973638" y="3705225"/>
          <p14:tracePt t="128557" x="5000625" y="3705225"/>
          <p14:tracePt t="128557" x="5027613" y="3697288"/>
          <p14:tracePt t="128573" x="5072063" y="3679825"/>
          <p14:tracePt t="128581" x="5089525" y="3652838"/>
          <p14:tracePt t="128589" x="5197475" y="3571875"/>
          <p14:tracePt t="128597" x="5295900" y="3482975"/>
          <p14:tracePt t="128614" x="5357813" y="3402013"/>
          <p14:tracePt t="128630" x="5375275" y="3367088"/>
          <p14:tracePt t="128647" x="5394325" y="3348038"/>
          <p14:tracePt t="128664" x="5394325" y="3330575"/>
          <p14:tracePt t="128680" x="5394325" y="3322638"/>
          <p14:tracePt t="128698" x="5402263" y="3313113"/>
          <p14:tracePt t="128733" x="5411788" y="3276600"/>
          <p14:tracePt t="128747" x="5438775" y="3224213"/>
          <p14:tracePt t="128748" x="5446713" y="3205163"/>
          <p14:tracePt t="128764" x="5491163" y="3116263"/>
          <p14:tracePt t="128781" x="5572125" y="3036888"/>
          <p14:tracePt t="128798" x="5626100" y="2973388"/>
          <p14:tracePt t="128813" x="5670550" y="2946400"/>
          <p14:tracePt t="128831" x="5705475" y="2911475"/>
          <p14:tracePt t="128847" x="5751513" y="2884488"/>
          <p14:tracePt t="128864" x="5795963" y="2830513"/>
          <p14:tracePt t="128880" x="5840413" y="2786063"/>
          <p14:tracePt t="128897" x="5857875" y="2768600"/>
          <p14:tracePt t="128913" x="5911850" y="2732088"/>
          <p14:tracePt t="128930" x="5973763" y="2697163"/>
          <p14:tracePt t="128947" x="6062663" y="2625725"/>
          <p14:tracePt t="128963" x="6153150" y="2562225"/>
          <p14:tracePt t="128980" x="6224588" y="2509838"/>
          <p14:tracePt t="128998" x="6251575" y="2490788"/>
          <p14:tracePt t="129013" x="6269038" y="2473325"/>
          <p14:tracePt t="129030" x="6296025" y="2438400"/>
          <p14:tracePt t="129046" x="6330950" y="2411413"/>
          <p14:tracePt t="129063" x="6384925" y="2366963"/>
          <p14:tracePt t="129080" x="6429375" y="2322513"/>
          <p14:tracePt t="129097" x="6483350" y="2276475"/>
          <p14:tracePt t="129113" x="6491288" y="2268538"/>
          <p14:tracePt t="129130" x="6518275" y="2259013"/>
          <p14:tracePt t="129147" x="6537325" y="2241550"/>
          <p14:tracePt t="129180" x="6572250" y="2214563"/>
          <p14:tracePt t="129180" x="6608763" y="2179638"/>
          <p14:tracePt t="129197" x="6626225" y="2160588"/>
          <p14:tracePt t="129213" x="6653213" y="2152650"/>
          <p14:tracePt t="129230" x="6680200" y="2125663"/>
          <p14:tracePt t="129246" x="6688138" y="2116138"/>
          <p14:tracePt t="129263" x="6705600" y="2108200"/>
          <p14:tracePt t="129279" x="6715125" y="2098675"/>
          <p14:tracePt t="129296" x="6724650" y="2071688"/>
          <p14:tracePt t="129312" x="6732588" y="2071688"/>
          <p14:tracePt t="129329" x="6742113" y="2062163"/>
          <p14:tracePt t="129372" x="6751638" y="2036763"/>
          <p14:tracePt t="129388" x="6759575" y="2027238"/>
          <p14:tracePt t="129421" x="6769100" y="2017713"/>
          <p14:tracePt t="130172" x="6786563" y="2017713"/>
          <p14:tracePt t="130185" x="6796088" y="2009775"/>
          <p14:tracePt t="130252" x="6813550" y="2009775"/>
          <p14:tracePt t="130268" x="6823075" y="2000250"/>
          <p14:tracePt t="130301" x="6831013" y="1990725"/>
          <p14:tracePt t="130588" x="6840538" y="1990725"/>
          <p14:tracePt t="130708" x="6867525" y="1990725"/>
          <p14:tracePt t="130740" x="6884988" y="1973263"/>
          <p14:tracePt t="130875" x="6894513" y="1973263"/>
          <p14:tracePt t="130941" x="6911975" y="1973263"/>
          <p14:tracePt t="131013" x="6919913" y="1965325"/>
          <p14:tracePt t="131116" x="6929438" y="1955800"/>
          <p14:tracePt t="131132" x="6938963" y="1955800"/>
          <p14:tracePt t="131164" x="6956425" y="1955800"/>
          <p14:tracePt t="131172" x="6983413" y="1938338"/>
          <p14:tracePt t="131213" x="6991350" y="1938338"/>
          <p14:tracePt t="131220" x="7010400" y="1938338"/>
          <p14:tracePt t="131228" x="7018338" y="1938338"/>
          <p14:tracePt t="131236" x="7027863" y="1928813"/>
          <p14:tracePt t="131276" x="7037388" y="1928813"/>
          <p14:tracePt t="131284" x="7062788" y="1919288"/>
          <p14:tracePt t="131300" x="7081838" y="1919288"/>
          <p14:tracePt t="131305" x="7089775" y="1919288"/>
          <p14:tracePt t="131309" x="7116763" y="1911350"/>
          <p14:tracePt t="131326" x="7134225" y="1893888"/>
          <p14:tracePt t="131344" x="7143750" y="1884363"/>
          <p14:tracePt t="131360" x="7153275" y="1884363"/>
          <p14:tracePt t="131376" x="7180263" y="1884363"/>
          <p14:tracePt t="131393" x="7205663" y="1874838"/>
          <p14:tracePt t="131410" x="7215188" y="1874838"/>
          <p14:tracePt t="131426" x="7232650" y="1866900"/>
          <p14:tracePt t="131443" x="7269163" y="1857375"/>
          <p14:tracePt t="131460" x="7286625" y="1857375"/>
          <p14:tracePt t="131477" x="7331075" y="1847850"/>
          <p14:tracePt t="131493" x="7367588" y="1822450"/>
          <p14:tracePt t="131510" x="7375525" y="1822450"/>
          <p14:tracePt t="131526" x="7385050" y="1822450"/>
          <p14:tracePt t="131543" x="7402513" y="1822450"/>
          <p14:tracePt t="131588" x="7429500" y="1822450"/>
          <p14:tracePt t="131604" x="7439025" y="1822450"/>
          <p14:tracePt t="131620" x="7456488" y="1822450"/>
          <p14:tracePt t="131636" x="7466013" y="1822450"/>
          <p14:tracePt t="131652" x="7473950" y="1822450"/>
          <p14:tracePt t="131661" x="7483475" y="1812925"/>
          <p14:tracePt t="131667" x="7510463" y="1812925"/>
          <p14:tracePt t="131676" x="7572375" y="1803400"/>
          <p14:tracePt t="131693" x="7643813" y="1776413"/>
          <p14:tracePt t="131709" x="7688263" y="1776413"/>
          <p14:tracePt t="131726" x="7732713" y="1768475"/>
          <p14:tracePt t="131743" x="7769225" y="1768475"/>
          <p14:tracePt t="131759" x="7777163" y="1768475"/>
          <p14:tracePt t="131776" x="7796213" y="1768475"/>
          <p14:tracePt t="131792" x="7840663" y="1768475"/>
          <p14:tracePt t="131810" x="7902575" y="1758950"/>
          <p14:tracePt t="131826" x="7956550" y="1758950"/>
          <p14:tracePt t="131843" x="7991475" y="1758950"/>
          <p14:tracePt t="131859" x="8010525" y="1751013"/>
          <p14:tracePt t="131876" x="8037513" y="1751013"/>
          <p14:tracePt t="131893" x="8054975" y="1751013"/>
          <p14:tracePt t="131909" x="8081963" y="1741488"/>
          <p14:tracePt t="131925" x="8089900" y="1731963"/>
          <p14:tracePt t="131964" x="8108950" y="1731963"/>
          <p14:tracePt t="131981" x="8126413" y="1731963"/>
          <p14:tracePt t="131988" x="8134350" y="1731963"/>
          <p14:tracePt t="131997" x="8143875" y="1731963"/>
          <p14:tracePt t="132009" x="8153400" y="1724025"/>
          <p14:tracePt t="132026" x="8180388" y="1724025"/>
          <p14:tracePt t="132043" x="8188325" y="1724025"/>
          <p14:tracePt t="132059" x="8215313" y="1724025"/>
          <p14:tracePt t="132075" x="8259763" y="1714500"/>
          <p14:tracePt t="132093" x="8286750" y="1714500"/>
          <p14:tracePt t="132109" x="8331200" y="1714500"/>
          <p14:tracePt t="132125" x="8367713" y="1704975"/>
          <p14:tracePt t="132142" x="8394700" y="1704975"/>
          <p14:tracePt t="132159" x="8439150" y="1679575"/>
          <p14:tracePt t="132204" x="8447088" y="1679575"/>
          <p14:tracePt t="132215" x="8466138" y="1679575"/>
          <p14:tracePt t="132215" x="8474075" y="1679575"/>
          <p14:tracePt t="132244" x="8483600" y="1679575"/>
          <p14:tracePt t="132277" x="8491538" y="1679575"/>
          <p14:tracePt t="132284" x="8518525" y="1679575"/>
          <p14:tracePt t="132292" x="8528050" y="1679575"/>
          <p14:tracePt t="132298" x="8537575" y="1670050"/>
          <p14:tracePt t="132332" x="8545513" y="1670050"/>
          <p14:tracePt t="132476" x="8518525" y="1670050"/>
          <p14:tracePt t="132485" x="8483600" y="1670050"/>
          <p14:tracePt t="132485" x="8466138" y="1670050"/>
          <p14:tracePt t="132501" x="8420100" y="1670050"/>
          <p14:tracePt t="132509" x="8394700" y="1670050"/>
          <p14:tracePt t="132516" x="8340725" y="1687513"/>
          <p14:tracePt t="132525" x="8286750" y="1687513"/>
          <p14:tracePt t="132541" x="8242300" y="1697038"/>
          <p14:tracePt t="132558" x="8215313" y="1697038"/>
          <p14:tracePt t="132574" x="8197850" y="1697038"/>
          <p14:tracePt t="132592" x="8180388" y="1697038"/>
          <p14:tracePt t="132608" x="8153400" y="1697038"/>
          <p14:tracePt t="132625" x="8134350" y="1704975"/>
          <p14:tracePt t="132641" x="8108950" y="1704975"/>
          <p14:tracePt t="132658" x="8089900" y="1724025"/>
          <p14:tracePt t="132675" x="8054975" y="1724025"/>
          <p14:tracePt t="132692" x="8018463" y="1731963"/>
          <p14:tracePt t="132709" x="7966075" y="1741488"/>
          <p14:tracePt t="132725" x="7929563" y="1758950"/>
          <p14:tracePt t="132741" x="7885113" y="1776413"/>
          <p14:tracePt t="132758" x="7848600" y="1776413"/>
          <p14:tracePt t="132774" x="7831138" y="1785938"/>
          <p14:tracePt t="132792" x="7804150" y="1785938"/>
          <p14:tracePt t="132807" x="7777163" y="1795463"/>
          <p14:tracePt t="132825" x="7751763" y="1812925"/>
          <p14:tracePt t="132842" x="7724775" y="1822450"/>
          <p14:tracePt t="132858" x="7705725" y="1830388"/>
          <p14:tracePt t="132874" x="7688263" y="1830388"/>
          <p14:tracePt t="132891" x="7653338" y="1839913"/>
          <p14:tracePt t="132908" x="7599363" y="1847850"/>
          <p14:tracePt t="132924" x="7554913" y="1857375"/>
          <p14:tracePt t="132940" x="7500938" y="1857375"/>
          <p14:tracePt t="132959" x="7456488" y="1866900"/>
          <p14:tracePt t="132974" x="7412038" y="1884363"/>
          <p14:tracePt t="132992" x="7375525" y="1884363"/>
          <p14:tracePt t="133007" x="7340600" y="1893888"/>
          <p14:tracePt t="133024" x="7331075" y="1893888"/>
          <p14:tracePt t="133040" x="7323138" y="1893888"/>
          <p14:tracePt t="133058" x="7313613" y="1893888"/>
          <p14:tracePt t="133074" x="7296150" y="1893888"/>
          <p14:tracePt t="133109" x="7286625" y="1893888"/>
          <p14:tracePt t="133109" x="7269163" y="1901825"/>
          <p14:tracePt t="133172" x="7251700" y="1901825"/>
          <p14:tracePt t="133188" x="7242175" y="1901825"/>
          <p14:tracePt t="133204" x="7232650" y="1901825"/>
          <p14:tracePt t="133213" x="7215188" y="1901825"/>
          <p14:tracePt t="133245" x="7197725" y="1901825"/>
          <p14:tracePt t="133340" x="7224713" y="1901825"/>
          <p14:tracePt t="133349" x="7259638" y="1884363"/>
          <p14:tracePt t="133350" x="7277100" y="1884363"/>
          <p14:tracePt t="133357" x="7340600" y="1857375"/>
          <p14:tracePt t="133373" x="7394575" y="1822450"/>
          <p14:tracePt t="133391" x="7429500" y="1822450"/>
          <p14:tracePt t="133407" x="7483475" y="1812925"/>
          <p14:tracePt t="133424" x="7581900" y="1795463"/>
          <p14:tracePt t="133440" x="7697788" y="1751013"/>
          <p14:tracePt t="133457" x="7804150" y="1724025"/>
          <p14:tracePt t="133473" x="7894638" y="1697038"/>
          <p14:tracePt t="133491" x="7929563" y="1687513"/>
          <p14:tracePt t="133506" x="7966075" y="1679575"/>
          <p14:tracePt t="133524" x="8001000" y="1670050"/>
          <p14:tracePt t="133524" x="8010525" y="1670050"/>
          <p14:tracePt t="133541" x="8081963" y="1643063"/>
          <p14:tracePt t="133556" x="8197850" y="1616075"/>
          <p14:tracePt t="133573" x="8296275" y="1608138"/>
          <p14:tracePt t="133591" x="8348663" y="1581150"/>
          <p14:tracePt t="133606" x="8402638" y="1581150"/>
          <p14:tracePt t="133624" x="8429625" y="1571625"/>
          <p14:tracePt t="133660" x="8439150" y="1571625"/>
          <p14:tracePt t="133668" x="8456613" y="1571625"/>
          <p14:tracePt t="133677" x="8474075" y="1571625"/>
          <p14:tracePt t="133690" x="8501063" y="1571625"/>
          <p14:tracePt t="133706" x="8510588" y="1571625"/>
          <p14:tracePt t="133740" x="8518525" y="1571625"/>
          <p14:tracePt t="133741" x="8555038" y="1571625"/>
          <p14:tracePt t="133756" x="8562975" y="1571625"/>
          <p14:tracePt t="133772" x="8572500" y="1571625"/>
          <p14:tracePt t="133789" x="8582025" y="1571625"/>
          <p14:tracePt t="133932" x="8555038" y="1571625"/>
          <p14:tracePt t="133940" x="8518525" y="1571625"/>
          <p14:tracePt t="133946" x="8510588" y="1581150"/>
          <p14:tracePt t="133956" x="8447088" y="1598613"/>
          <p14:tracePt t="133973" x="8412163" y="1608138"/>
          <p14:tracePt t="133990" x="8367713" y="1625600"/>
          <p14:tracePt t="134006" x="8323263" y="1633538"/>
          <p14:tracePt t="134023" x="8286750" y="1652588"/>
          <p14:tracePt t="134039" x="8242300" y="1652588"/>
          <p14:tracePt t="134056" x="8197850" y="1652588"/>
          <p14:tracePt t="134073" x="8180388" y="1660525"/>
          <p14:tracePt t="134089" x="8153400" y="1660525"/>
          <p14:tracePt t="134105" x="8108950" y="1660525"/>
          <p14:tracePt t="134123" x="8081963" y="1679575"/>
          <p14:tracePt t="134139" x="8037513" y="1687513"/>
          <p14:tracePt t="134139" x="8018463" y="1697038"/>
          <p14:tracePt t="134157" x="8001000" y="1697038"/>
          <p14:tracePt t="134172" x="7991475" y="1697038"/>
          <p14:tracePt t="134189" x="7966075" y="1697038"/>
          <p14:tracePt t="134205" x="7947025" y="1697038"/>
          <p14:tracePt t="134222" x="7920038" y="1714500"/>
          <p14:tracePt t="134239" x="7912100" y="1714500"/>
          <p14:tracePt t="134256" x="7902575" y="1714500"/>
          <p14:tracePt t="134273" x="7894638" y="1714500"/>
          <p14:tracePt t="134289" x="7867650" y="1714500"/>
          <p14:tracePt t="134305" x="7848600" y="1731963"/>
          <p14:tracePt t="134349" x="7840663" y="1731963"/>
          <p14:tracePt t="134357" x="7813675" y="1731963"/>
          <p14:tracePt t="134373" x="7804150" y="1731963"/>
          <p14:tracePt t="134374" x="7786688" y="1731963"/>
          <p14:tracePt t="134389" x="7751763" y="1741488"/>
          <p14:tracePt t="134428" x="7742238" y="1741488"/>
          <p14:tracePt t="134436" x="7732713" y="1741488"/>
          <p14:tracePt t="134669" x="7742238" y="1741488"/>
          <p14:tracePt t="134772" x="7769225" y="1741488"/>
          <p14:tracePt t="134780" x="7786688" y="1741488"/>
          <p14:tracePt t="134789" x="7796213" y="1741488"/>
          <p14:tracePt t="135052" x="7751763" y="1741488"/>
          <p14:tracePt t="135060" x="7670800" y="1768475"/>
          <p14:tracePt t="135066" x="7608888" y="1776413"/>
          <p14:tracePt t="135071" x="7518400" y="1803400"/>
          <p14:tracePt t="135088" x="7456488" y="1830388"/>
          <p14:tracePt t="135105" x="7402513" y="1866900"/>
          <p14:tracePt t="135121" x="7358063" y="1874838"/>
          <p14:tracePt t="135138" x="7313613" y="1893888"/>
          <p14:tracePt t="135154" x="7296150" y="1893888"/>
          <p14:tracePt t="135171" x="7242175" y="1919288"/>
          <p14:tracePt t="135188" x="7180263" y="1938338"/>
          <p14:tracePt t="135205" x="7143750" y="1946275"/>
          <p14:tracePt t="135221" x="7108825" y="1973263"/>
          <p14:tracePt t="135238" x="7062788" y="1982788"/>
          <p14:tracePt t="135254" x="7037388" y="1990725"/>
          <p14:tracePt t="135271" x="6983413" y="2000250"/>
          <p14:tracePt t="135287" x="6929438" y="2027238"/>
          <p14:tracePt t="135304" x="6884988" y="2036763"/>
          <p14:tracePt t="135321" x="6840538" y="2044700"/>
          <p14:tracePt t="135339" x="6804025" y="2044700"/>
          <p14:tracePt t="135354" x="6777038" y="2054225"/>
          <p14:tracePt t="135372" x="6769100" y="2054225"/>
          <p14:tracePt t="135388" x="6759575" y="2062163"/>
          <p14:tracePt t="135436" x="6751638" y="2071688"/>
          <p14:tracePt t="135484" x="6742113" y="2071688"/>
          <p14:tracePt t="135500" x="6732588" y="2071688"/>
          <p14:tracePt t="135541" x="6715125" y="2098675"/>
          <p14:tracePt t="135549" x="6697663" y="2108200"/>
          <p14:tracePt t="135565" x="6697663" y="2116138"/>
          <p14:tracePt t="135576" x="6697663" y="2125663"/>
          <p14:tracePt t="135581" x="6688138" y="2133600"/>
          <p14:tracePt t="135594" x="6688138" y="2143125"/>
          <p14:tracePt t="135604" x="6688138" y="2187575"/>
          <p14:tracePt t="135621" x="6688138" y="2241550"/>
          <p14:tracePt t="135638" x="6688138" y="2268538"/>
          <p14:tracePt t="135653" x="6688138" y="2295525"/>
          <p14:tracePt t="135671" x="6688138" y="2330450"/>
          <p14:tracePt t="135687" x="6688138" y="2366963"/>
          <p14:tracePt t="135705" x="6688138" y="2428875"/>
          <p14:tracePt t="135720" x="6688138" y="2465388"/>
          <p14:tracePt t="135737" x="6688138" y="2517775"/>
          <p14:tracePt t="135754" x="6688138" y="2571750"/>
          <p14:tracePt t="135770" x="6688138" y="2643188"/>
          <p14:tracePt t="135786" x="6688138" y="2724150"/>
          <p14:tracePt t="135804" x="6688138" y="2884488"/>
          <p14:tracePt t="135821" x="6705600" y="3027363"/>
          <p14:tracePt t="135838" x="6715125" y="3179763"/>
          <p14:tracePt t="135853" x="6732588" y="3295650"/>
          <p14:tracePt t="135870" x="6759575" y="3419475"/>
          <p14:tracePt t="135887" x="6777038" y="3517900"/>
          <p14:tracePt t="135903" x="6786563" y="3643313"/>
          <p14:tracePt t="135920" x="6804025" y="3759200"/>
          <p14:tracePt t="135936" x="6831013" y="3830638"/>
          <p14:tracePt t="135953" x="6831013" y="3894138"/>
          <p14:tracePt t="135971" x="6831013" y="3990975"/>
          <p14:tracePt t="135986" x="6831013" y="4062413"/>
          <p14:tracePt t="136003" x="6831013" y="4143375"/>
          <p14:tracePt t="136020" x="6831013" y="4224338"/>
          <p14:tracePt t="136037" x="6831013" y="4286250"/>
          <p14:tracePt t="136053" x="6848475" y="4357688"/>
          <p14:tracePt t="136069" x="6875463" y="4500563"/>
          <p14:tracePt t="136086" x="6894513" y="4554538"/>
          <p14:tracePt t="136103" x="6919913" y="4652963"/>
          <p14:tracePt t="136120" x="6929438" y="4705350"/>
          <p14:tracePt t="136136" x="6965950" y="4776788"/>
          <p14:tracePt t="136153" x="6983413" y="4822825"/>
          <p14:tracePt t="136169" x="7018338" y="4894263"/>
          <p14:tracePt t="136186" x="7027863" y="4946650"/>
          <p14:tracePt t="136203" x="7062788" y="5018088"/>
          <p14:tracePt t="136219" x="7089775" y="5133975"/>
          <p14:tracePt t="136237" x="7099300" y="5180013"/>
          <p14:tracePt t="136253" x="7099300" y="5197475"/>
          <p14:tracePt t="136292" x="7108825" y="5205413"/>
          <p14:tracePt t="136356" x="7126288" y="5170488"/>
          <p14:tracePt t="136364" x="7116763" y="5081588"/>
          <p14:tracePt t="136372" x="7099300" y="4965700"/>
          <p14:tracePt t="136380" x="7081838" y="4857750"/>
          <p14:tracePt t="136385" x="7081838" y="4616450"/>
          <p14:tracePt t="136402" x="7081838" y="4419600"/>
          <p14:tracePt t="136420" x="7081838" y="4232275"/>
          <p14:tracePt t="136437" x="7054850" y="3938588"/>
          <p14:tracePt t="136454" x="7054850" y="3705225"/>
          <p14:tracePt t="136469" x="7054850" y="3527425"/>
          <p14:tracePt t="136486" x="7054850" y="3330575"/>
          <p14:tracePt t="136502" x="7054850" y="3205163"/>
          <p14:tracePt t="136519" x="7018338" y="3062288"/>
          <p14:tracePt t="136536" x="7018338" y="3000375"/>
          <p14:tracePt t="136553" x="7018338" y="2901950"/>
          <p14:tracePt t="136569" x="7010400" y="2830513"/>
          <p14:tracePt t="136586" x="6991350" y="2776538"/>
          <p14:tracePt t="136602" x="6991350" y="2705100"/>
          <p14:tracePt t="136619" x="6983413" y="2652713"/>
          <p14:tracePt t="136635" x="6965950" y="2517775"/>
          <p14:tracePt t="136652" x="6938963" y="2419350"/>
          <p14:tracePt t="136669" x="6911975" y="2330450"/>
          <p14:tracePt t="136686" x="6884988" y="2232025"/>
          <p14:tracePt t="136702" x="6858000" y="2143125"/>
          <p14:tracePt t="136720" x="6858000" y="2098675"/>
          <p14:tracePt t="136735" x="6858000" y="2081213"/>
          <p14:tracePt t="136752" x="6858000" y="2071688"/>
          <p14:tracePt t="136860" x="6848475" y="2062163"/>
          <p14:tracePt t="136901" x="6831013" y="2044700"/>
          <p14:tracePt t="136909" x="6804025" y="2009775"/>
          <p14:tracePt t="136914" x="6796088" y="2000250"/>
          <p14:tracePt t="136919" x="6786563" y="1973263"/>
          <p14:tracePt t="136935" x="6759575" y="1946275"/>
          <p14:tracePt t="136980" x="6751638" y="1938338"/>
          <p14:tracePt t="136996" x="6732588" y="1919288"/>
          <p14:tracePt t="137005" x="6705600" y="1901825"/>
          <p14:tracePt t="137021" x="6697663" y="1893888"/>
          <p14:tracePt t="137028" x="6688138" y="1884363"/>
          <p14:tracePt t="137037" x="6670675" y="1866900"/>
          <p14:tracePt t="137051" x="6653213" y="1847850"/>
          <p14:tracePt t="137068" x="6643688" y="1839913"/>
          <p14:tracePt t="137085" x="6634163" y="1830388"/>
          <p14:tracePt t="137101" x="6626225" y="1822450"/>
          <p14:tracePt t="137118" x="6616700" y="1812925"/>
          <p14:tracePt t="137156" x="6608763" y="1803400"/>
          <p14:tracePt t="137168" x="6599238" y="1803400"/>
          <p14:tracePt t="137644" x="6608763" y="1803400"/>
          <p14:tracePt t="138164" x="6616700" y="1803400"/>
          <p14:tracePt t="138204" x="6634163" y="1803400"/>
          <p14:tracePt t="138261" x="6643688" y="1812925"/>
          <p14:tracePt t="138277" x="6653213" y="1812925"/>
          <p14:tracePt t="138964" x="6661150" y="1812925"/>
          <p14:tracePt t="138973" x="6670675" y="1812925"/>
          <p14:tracePt t="138988" x="6688138" y="1812925"/>
          <p14:tracePt t="139004" x="6697663" y="1812925"/>
          <p14:tracePt t="139036" x="6705600" y="1812925"/>
          <p14:tracePt t="139044" x="6715125" y="1812925"/>
          <p14:tracePt t="139052" x="6742113" y="1812925"/>
          <p14:tracePt t="139059" x="6751638" y="1803400"/>
          <p14:tracePt t="139100" x="6759575" y="1803400"/>
          <p14:tracePt t="139109" x="6769100" y="1803400"/>
          <p14:tracePt t="139122" x="6786563" y="1803400"/>
          <p14:tracePt t="139133" x="6796088" y="1803400"/>
          <p14:tracePt t="139133" x="6804025" y="1803400"/>
          <p14:tracePt t="139300" x="6813550" y="1803400"/>
          <p14:tracePt t="139336" x="6831013" y="1803400"/>
          <p14:tracePt t="139372" x="6840538" y="1795463"/>
          <p14:tracePt t="139788" x="6848475" y="1795463"/>
          <p14:tracePt t="139804" x="6858000" y="1795463"/>
          <p14:tracePt t="139812" x="6875463" y="1795463"/>
          <p14:tracePt t="139818" x="6884988" y="1795463"/>
          <p14:tracePt t="139831" x="6894513" y="1795463"/>
          <p14:tracePt t="139848" x="6929438" y="1795463"/>
          <p14:tracePt t="139865" x="6973888" y="1795463"/>
          <p14:tracePt t="139881" x="7037388" y="1795463"/>
          <p14:tracePt t="139898" x="7062788" y="1795463"/>
          <p14:tracePt t="139914" x="7099300" y="1795463"/>
          <p14:tracePt t="139932" x="7134225" y="1795463"/>
          <p14:tracePt t="139948" x="7205663" y="1795463"/>
          <p14:tracePt t="139965" x="7259638" y="1803400"/>
          <p14:tracePt t="139981" x="7340600" y="1803400"/>
          <p14:tracePt t="139997" x="7419975" y="1803400"/>
          <p14:tracePt t="140014" x="7491413" y="1803400"/>
          <p14:tracePt t="140031" x="7545388" y="1803400"/>
          <p14:tracePt t="140047" x="7608888" y="1803400"/>
          <p14:tracePt t="140064" x="7670800" y="1822450"/>
          <p14:tracePt t="140080" x="7715250" y="1830388"/>
          <p14:tracePt t="140097" x="7786688" y="1847850"/>
          <p14:tracePt t="140114" x="7831138" y="1847850"/>
          <p14:tracePt t="140130" x="7858125" y="1847850"/>
          <p14:tracePt t="140164" x="7867650" y="1847850"/>
          <p14:tracePt t="140196" x="7875588" y="1847850"/>
          <p14:tracePt t="140205" x="7885113" y="1857375"/>
          <p14:tracePt t="140268" x="7902575" y="1857375"/>
          <p14:tracePt t="140604" x="7875588" y="1857375"/>
          <p14:tracePt t="140613" x="7858125" y="1857375"/>
          <p14:tracePt t="140613" x="7831138" y="1857375"/>
          <p14:tracePt t="140629" x="7823200" y="1857375"/>
          <p14:tracePt t="140647" x="7813675" y="1857375"/>
          <p14:tracePt t="140664" x="7804150" y="1857375"/>
          <p14:tracePt t="140709" x="7786688" y="1857375"/>
          <p14:tracePt t="140717" x="7759700" y="1847850"/>
          <p14:tracePt t="140748" x="7751763" y="1839913"/>
          <p14:tracePt t="140765" x="7742238" y="1830388"/>
          <p14:tracePt t="140796" x="7732713" y="1822450"/>
          <p14:tracePt t="140837" x="7715250" y="1803400"/>
          <p14:tracePt t="140868" x="7715250" y="1795463"/>
          <p14:tracePt t="140877" x="7715250" y="1785938"/>
          <p14:tracePt t="140884" x="7705725" y="1776413"/>
          <p14:tracePt t="140901" x="7705725" y="1768475"/>
          <p14:tracePt t="140917" x="7705725" y="1751013"/>
          <p14:tracePt t="140925" x="7697788" y="1741488"/>
          <p14:tracePt t="140997" x="7697788" y="1731963"/>
          <p14:tracePt t="141461" x="7697788" y="1724025"/>
          <p14:tracePt t="141524" x="7697788" y="1704975"/>
          <p14:tracePt t="141540" x="7705725" y="1697038"/>
          <p14:tracePt t="141572" x="7715250" y="1697038"/>
          <p14:tracePt t="141588" x="7724775" y="1697038"/>
          <p14:tracePt t="141596" x="7732713" y="1687513"/>
          <p14:tracePt t="141653" x="7751763" y="1687513"/>
          <p14:tracePt t="141685" x="7759700" y="1687513"/>
          <p14:tracePt t="141692" x="7769225" y="1687513"/>
          <p14:tracePt t="141699" x="7777163" y="1679575"/>
          <p14:tracePt t="141732" x="7804150" y="1679575"/>
          <p14:tracePt t="141733" x="7813675" y="1679575"/>
          <p14:tracePt t="141744" x="7831138" y="1679575"/>
          <p14:tracePt t="141762" x="7848600" y="1670050"/>
          <p14:tracePt t="141778" x="7858125" y="1670050"/>
          <p14:tracePt t="141795" x="7912100" y="1670050"/>
          <p14:tracePt t="141811" x="8001000" y="1643063"/>
          <p14:tracePt t="141828" x="8027988" y="1643063"/>
          <p14:tracePt t="141846" x="8062913" y="1643063"/>
          <p14:tracePt t="141861" x="8072438" y="1643063"/>
          <p14:tracePt t="141879" x="8089900" y="1643063"/>
          <p14:tracePt t="142044" x="8072438" y="1643063"/>
          <p14:tracePt t="142052" x="8054975" y="1643063"/>
          <p14:tracePt t="142060" x="8027988" y="1652588"/>
          <p14:tracePt t="142067" x="7983538" y="1652588"/>
          <p14:tracePt t="142077" x="7956550" y="1670050"/>
          <p14:tracePt t="142094" x="7912100" y="1687513"/>
          <p14:tracePt t="142111" x="7875588" y="1687513"/>
          <p14:tracePt t="142127" x="7858125" y="1697038"/>
          <p14:tracePt t="142145" x="7848600" y="1697038"/>
          <p14:tracePt t="142181" x="7831138" y="1697038"/>
          <p14:tracePt t="142292" x="7875588" y="1687513"/>
          <p14:tracePt t="142293" x="7929563" y="1660525"/>
          <p14:tracePt t="142311" x="7947025" y="1660525"/>
          <p14:tracePt t="142311" x="8045450" y="1625600"/>
          <p14:tracePt t="142328" x="8099425" y="1616075"/>
          <p14:tracePt t="142344" x="8143875" y="1598613"/>
          <p14:tracePt t="142361" x="8153400" y="1598613"/>
          <p14:tracePt t="142377" x="8170863" y="1581150"/>
          <p14:tracePt t="142428" x="8188325" y="1581150"/>
          <p14:tracePt t="142436" x="8197850" y="1581150"/>
          <p14:tracePt t="142444" x="8224838" y="1571625"/>
          <p14:tracePt t="142573" x="8197850" y="1581150"/>
          <p14:tracePt t="142580" x="8188325" y="1589088"/>
          <p14:tracePt t="142588" x="8153400" y="1598613"/>
          <p14:tracePt t="142594" x="8116888" y="1608138"/>
          <p14:tracePt t="142610" x="8081963" y="1608138"/>
          <p14:tracePt t="142627" x="8045450" y="1633538"/>
          <p14:tracePt t="142644" x="7939088" y="1652588"/>
          <p14:tracePt t="142661" x="7813675" y="1697038"/>
          <p14:tracePt t="142677" x="7742238" y="1704975"/>
          <p14:tracePt t="142694" x="7724775" y="1704975"/>
          <p14:tracePt t="142710" x="7688263" y="1714500"/>
          <p14:tracePt t="142764" x="7680325" y="1714500"/>
          <p14:tracePt t="142781" x="7661275" y="1714500"/>
          <p14:tracePt t="142813" x="7653338" y="1714500"/>
          <p14:tracePt t="142821" x="7643813" y="1714500"/>
          <p14:tracePt t="142836" x="7616825" y="1724025"/>
          <p14:tracePt t="142852" x="7608888" y="1724025"/>
          <p14:tracePt t="142885" x="7589838" y="1731963"/>
          <p14:tracePt t="144837" x="7589838" y="1751013"/>
          <p14:tracePt t="144868" x="7599363" y="1758950"/>
          <p14:tracePt t="144933" x="7608888" y="1758950"/>
          <p14:tracePt t="144997" x="7616825" y="1758950"/>
          <p14:tracePt t="145053" x="7626350" y="1758950"/>
          <p14:tracePt t="145100" x="7634288" y="1758950"/>
          <p14:tracePt t="145669" x="7643813" y="1758950"/>
          <p14:tracePt t="146005" x="7653338" y="1758950"/>
          <p14:tracePt t="146052" x="7670800" y="1758950"/>
          <p14:tracePt t="146055" x="7680325" y="1741488"/>
          <p14:tracePt t="147333" x="7705725" y="1731963"/>
          <p14:tracePt t="148940" x="7724775" y="1731963"/>
          <p14:tracePt t="148948" x="7732713" y="1731963"/>
          <p14:tracePt t="149493" x="7742238" y="1731963"/>
          <p14:tracePt t="149500" x="7759700" y="1731963"/>
          <p14:tracePt t="149509" x="7769225" y="1751013"/>
          <p14:tracePt t="149521" x="7777163" y="1751013"/>
          <p14:tracePt t="149533" x="7786688" y="1751013"/>
          <p14:tracePt t="149550" x="7796213" y="1758950"/>
          <p14:tracePt t="149589" x="7831138" y="1758950"/>
          <p14:tracePt t="149589" x="7840663" y="1758950"/>
          <p14:tracePt t="149604" x="7867650" y="1758950"/>
          <p14:tracePt t="149619" x="7885113" y="1758950"/>
          <p14:tracePt t="149634" x="7920038" y="1758950"/>
          <p14:tracePt t="149650" x="7939088" y="1758950"/>
          <p14:tracePt t="149667" x="7966075" y="1758950"/>
          <p14:tracePt t="149683" x="7974013" y="1758950"/>
          <p14:tracePt t="149700" x="7983538" y="1758950"/>
          <p14:tracePt t="149716" x="7991475" y="1758950"/>
          <p14:tracePt t="149756" x="8010525" y="1758950"/>
          <p14:tracePt t="149829" x="8018463" y="1758950"/>
          <p14:tracePt t="149861" x="8027988" y="1758950"/>
          <p14:tracePt t="149897" x="8037513" y="1758950"/>
          <p14:tracePt t="150236" x="8045450" y="1768475"/>
          <p14:tracePt t="150253" x="8045450" y="1785938"/>
          <p14:tracePt t="150284" x="8045450" y="1795463"/>
          <p14:tracePt t="150324" x="8045450" y="1803400"/>
          <p14:tracePt t="150340" x="8045450" y="1812925"/>
          <p14:tracePt t="150345" x="8045450" y="1830388"/>
          <p14:tracePt t="150349" x="8045450" y="1847850"/>
          <p14:tracePt t="150366" x="8045450" y="1857375"/>
          <p14:tracePt t="150382" x="8045450" y="1874838"/>
          <p14:tracePt t="150429" x="8045450" y="1884363"/>
          <p14:tracePt t="150468" x="8045450" y="1893888"/>
          <p14:tracePt t="150477" x="8045450" y="1928813"/>
          <p14:tracePt t="150484" x="8045450" y="1938338"/>
          <p14:tracePt t="150498" x="8045450" y="1946275"/>
          <p14:tracePt t="150508" x="8045450" y="1955800"/>
          <p14:tracePt t="150515" x="8027988" y="1973263"/>
          <p14:tracePt t="150556" x="8027988" y="1982788"/>
          <p14:tracePt t="150564" x="8018463" y="2000250"/>
          <p14:tracePt t="150596" x="8018463" y="2027238"/>
          <p14:tracePt t="150605" x="8018463" y="2044700"/>
          <p14:tracePt t="150620" x="8010525" y="2054225"/>
          <p14:tracePt t="150638" x="8001000" y="2089150"/>
          <p14:tracePt t="150653" x="8001000" y="2098675"/>
          <p14:tracePt t="150661" x="7983538" y="2108200"/>
          <p14:tracePt t="150669" x="7966075" y="2125663"/>
          <p14:tracePt t="150683" x="7956550" y="2143125"/>
          <p14:tracePt t="150698" x="7947025" y="2152650"/>
          <p14:tracePt t="150733" x="7939088" y="2160588"/>
          <p14:tracePt t="150733" x="7929563" y="2160588"/>
          <p14:tracePt t="150925" x="7912100" y="2179638"/>
          <p14:tracePt t="151340" x="7875588" y="2197100"/>
          <p14:tracePt t="151348" x="7867650" y="2205038"/>
          <p14:tracePt t="151356" x="7823200" y="2241550"/>
          <p14:tracePt t="151364" x="7751763" y="2268538"/>
          <p14:tracePt t="151381" x="7724775" y="2286000"/>
          <p14:tracePt t="151428" x="7705725" y="2286000"/>
          <p14:tracePt t="151434" x="7680325" y="2295525"/>
          <p14:tracePt t="151437" x="7661275" y="2312988"/>
          <p14:tracePt t="151448" x="7616825" y="2322513"/>
          <p14:tracePt t="151464" x="7554913" y="2366963"/>
          <p14:tracePt t="151481" x="7466013" y="2419350"/>
          <p14:tracePt t="151497" x="7323138" y="2482850"/>
          <p14:tracePt t="151515" x="7224713" y="2517775"/>
          <p14:tracePt t="151531" x="7153275" y="2536825"/>
          <p14:tracePt t="151548" x="7081838" y="2562225"/>
          <p14:tracePt t="151565" x="7010400" y="2598738"/>
          <p14:tracePt t="151581" x="6884988" y="2643188"/>
          <p14:tracePt t="151598" x="6742113" y="2687638"/>
          <p14:tracePt t="151615" x="6518275" y="2751138"/>
          <p14:tracePt t="151630" x="6330950" y="2795588"/>
          <p14:tracePt t="151647" x="6215063" y="2830513"/>
          <p14:tracePt t="151664" x="6089650" y="2857500"/>
          <p14:tracePt t="151681" x="6000750" y="2901950"/>
          <p14:tracePt t="151697" x="5965825" y="2911475"/>
          <p14:tracePt t="151760" x="5956300" y="2911475"/>
          <p14:tracePt t="151773" x="5946775" y="2911475"/>
          <p14:tracePt t="151780" x="5929313" y="2911475"/>
          <p14:tracePt t="151788" x="5911850" y="2911475"/>
          <p14:tracePt t="151797" x="5857875" y="2955925"/>
          <p14:tracePt t="151813" x="5741988" y="2982913"/>
          <p14:tracePt t="151831" x="5599113" y="3054350"/>
          <p14:tracePt t="151847" x="5473700" y="3108325"/>
          <p14:tracePt t="151864" x="5357813" y="3197225"/>
          <p14:tracePt t="151881" x="5224463" y="3295650"/>
          <p14:tracePt t="151898" x="5116513" y="3384550"/>
          <p14:tracePt t="151914" x="5045075" y="3446463"/>
          <p14:tracePt t="151931" x="4983163" y="3490913"/>
          <p14:tracePt t="151947" x="4919663" y="3527425"/>
          <p14:tracePt t="151964" x="4795838" y="3643313"/>
          <p14:tracePt t="151980" x="4714875" y="3705225"/>
          <p14:tracePt t="151998" x="4679950" y="3751263"/>
          <p14:tracePt t="152013" x="4643438" y="3795713"/>
          <p14:tracePt t="152030" x="4608513" y="3840163"/>
          <p14:tracePt t="152046" x="4598988" y="3884613"/>
          <p14:tracePt t="152064" x="4562475" y="3956050"/>
          <p14:tracePt t="152080" x="4527550" y="4037013"/>
          <p14:tracePt t="152096" x="4500563" y="4089400"/>
          <p14:tracePt t="152113" x="4491038" y="4133850"/>
          <p14:tracePt t="152130" x="4491038" y="4187825"/>
          <p14:tracePt t="152146" x="4491038" y="4205288"/>
          <p14:tracePt t="152164" x="4491038" y="4241800"/>
          <p14:tracePt t="152179" x="4510088" y="4259263"/>
          <p14:tracePt t="152198" x="4545013" y="4259263"/>
          <p14:tracePt t="152213" x="4616450" y="4259263"/>
          <p14:tracePt t="152230" x="4679950" y="4268788"/>
          <p14:tracePt t="152246" x="4768850" y="4268788"/>
          <p14:tracePt t="152264" x="4830763" y="4268788"/>
          <p14:tracePt t="152280" x="4965700" y="4268788"/>
          <p14:tracePt t="152297" x="5081588" y="4268788"/>
          <p14:tracePt t="152313" x="5214938" y="4170363"/>
          <p14:tracePt t="152330" x="5322888" y="4081463"/>
          <p14:tracePt t="152346" x="5394325" y="4017963"/>
          <p14:tracePt t="152363" x="5438775" y="3965575"/>
          <p14:tracePt t="152379" x="5500688" y="3902075"/>
          <p14:tracePt t="152398" x="5518150" y="3884613"/>
          <p14:tracePt t="152413" x="5545138" y="3857625"/>
          <p14:tracePt t="152469" x="5554663" y="3830638"/>
          <p14:tracePt t="152476" x="5562600" y="3822700"/>
          <p14:tracePt t="152484" x="5562600" y="3813175"/>
          <p14:tracePt t="152488" x="5572125" y="3795713"/>
          <p14:tracePt t="152496" x="5599113" y="3768725"/>
          <p14:tracePt t="152513" x="5616575" y="3741738"/>
          <p14:tracePt t="152529" x="5634038" y="3697288"/>
          <p14:tracePt t="152546" x="5697538" y="3633788"/>
          <p14:tracePt t="152563" x="5759450" y="3562350"/>
          <p14:tracePt t="152579" x="5857875" y="3465513"/>
          <p14:tracePt t="152597" x="5894388" y="3438525"/>
          <p14:tracePt t="152612" x="5929313" y="3402013"/>
          <p14:tracePt t="152630" x="5956300" y="3375025"/>
          <p14:tracePt t="152646" x="5983288" y="3357563"/>
          <p14:tracePt t="152663" x="6018213" y="3330575"/>
          <p14:tracePt t="152679" x="6045200" y="3313113"/>
          <p14:tracePt t="152696" x="6099175" y="3268663"/>
          <p14:tracePt t="152713" x="6126163" y="3259138"/>
          <p14:tracePt t="152729" x="6134100" y="3251200"/>
          <p14:tracePt t="152746" x="6161088" y="3232150"/>
          <p14:tracePt t="152763" x="6180138" y="3197225"/>
          <p14:tracePt t="152779" x="6215063" y="3179763"/>
          <p14:tracePt t="152795" x="6242050" y="3152775"/>
          <p14:tracePt t="152812" x="6259513" y="3125788"/>
          <p14:tracePt t="152829" x="6286500" y="3081338"/>
          <p14:tracePt t="152846" x="6323013" y="3027363"/>
          <p14:tracePt t="152863" x="6357938" y="2955925"/>
          <p14:tracePt t="152896" x="6384925" y="2919413"/>
          <p14:tracePt t="152897" x="6402388" y="2884488"/>
          <p14:tracePt t="152912" x="6411913" y="2874963"/>
          <p14:tracePt t="152928" x="6429375" y="2830513"/>
          <p14:tracePt t="152945" x="6465888" y="2776538"/>
          <p14:tracePt t="152963" x="6483350" y="2705100"/>
          <p14:tracePt t="152979" x="6518275" y="2643188"/>
          <p14:tracePt t="152979" x="6527800" y="2616200"/>
          <p14:tracePt t="152996" x="6545263" y="2571750"/>
          <p14:tracePt t="153012" x="6545263" y="2554288"/>
          <p14:tracePt t="153029" x="6545263" y="2527300"/>
          <p14:tracePt t="153045" x="6545263" y="2509838"/>
          <p14:tracePt t="153062" x="6562725" y="2455863"/>
          <p14:tracePt t="153078" x="6562725" y="2438400"/>
          <p14:tracePt t="153095" x="6562725" y="2411413"/>
          <p14:tracePt t="153112" x="6562725" y="2401888"/>
          <p14:tracePt t="153156" x="6562725" y="2393950"/>
          <p14:tracePt t="153172" x="6562725" y="2384425"/>
          <p14:tracePt t="153180" x="6562725" y="2374900"/>
          <p14:tracePt t="153183" x="6554788" y="2366963"/>
          <p14:tracePt t="153195" x="6527800" y="2357438"/>
          <p14:tracePt t="153212" x="6483350" y="2357438"/>
          <p14:tracePt t="153229" x="6465888" y="2357438"/>
          <p14:tracePt t="153245" x="6429375" y="2357438"/>
          <p14:tracePt t="153262" x="6402388" y="2357438"/>
          <p14:tracePt t="153278" x="6375400" y="2357438"/>
          <p14:tracePt t="153295" x="6357938" y="2357438"/>
          <p14:tracePt t="153312" x="6323013" y="2357438"/>
          <p14:tracePt t="153329" x="6269038" y="2374900"/>
          <p14:tracePt t="153345" x="6197600" y="2393950"/>
          <p14:tracePt t="153361" x="6134100" y="2428875"/>
          <p14:tracePt t="153378" x="6081713" y="2446338"/>
          <p14:tracePt t="153396" x="6027738" y="2482850"/>
          <p14:tracePt t="153411" x="5938838" y="2517775"/>
          <p14:tracePt t="153429" x="5911850" y="2536825"/>
          <p14:tracePt t="153445" x="5875338" y="2554288"/>
          <p14:tracePt t="153461" x="5840413" y="2598738"/>
          <p14:tracePt t="153478" x="5813425" y="2643188"/>
          <p14:tracePt t="153494" x="5768975" y="2687638"/>
          <p14:tracePt t="153511" x="5705475" y="2751138"/>
          <p14:tracePt t="153528" x="5634038" y="2822575"/>
          <p14:tracePt t="153544" x="5572125" y="2884488"/>
          <p14:tracePt t="153561" x="5500688" y="2946400"/>
          <p14:tracePt t="153578" x="5438775" y="3000375"/>
          <p14:tracePt t="153595" x="5375275" y="3054350"/>
          <p14:tracePt t="153611" x="5322888" y="3108325"/>
          <p14:tracePt t="153628" x="5205413" y="3214688"/>
          <p14:tracePt t="153645" x="5126038" y="3303588"/>
          <p14:tracePt t="153661" x="5081588" y="3340100"/>
          <p14:tracePt t="153677" x="5010150" y="3411538"/>
          <p14:tracePt t="153694" x="4983163" y="3446463"/>
          <p14:tracePt t="153710" x="4965700" y="3473450"/>
          <p14:tracePt t="153727" x="4946650" y="3509963"/>
          <p14:tracePt t="153745" x="4929188" y="3536950"/>
          <p14:tracePt t="153761" x="4929188" y="3581400"/>
          <p14:tracePt t="153778" x="4929188" y="3616325"/>
          <p14:tracePt t="153794" x="4929188" y="3633788"/>
          <p14:tracePt t="153811" x="4929188" y="3643313"/>
          <p14:tracePt t="153828" x="4929188" y="3687763"/>
          <p14:tracePt t="153846" x="4929188" y="3714750"/>
          <p14:tracePt t="153860" x="4938713" y="3741738"/>
          <p14:tracePt t="153900" x="4946650" y="3741738"/>
          <p14:tracePt t="153908" x="4983163" y="3751263"/>
          <p14:tracePt t="153910" x="5018088" y="3751263"/>
          <p14:tracePt t="153927" x="5099050" y="3751263"/>
          <p14:tracePt t="153944" x="5197475" y="3751263"/>
          <p14:tracePt t="153961" x="5259388" y="3724275"/>
          <p14:tracePt t="153978" x="5330825" y="3670300"/>
          <p14:tracePt t="153994" x="5348288" y="3652838"/>
          <p14:tracePt t="154010" x="5394325" y="3616325"/>
          <p14:tracePt t="154027" x="5411788" y="3598863"/>
          <p14:tracePt t="154027" x="5419725" y="3571875"/>
          <p14:tracePt t="154045" x="5473700" y="3536950"/>
          <p14:tracePt t="154060" x="5599113" y="3490913"/>
          <p14:tracePt t="154078" x="5724525" y="3429000"/>
          <p14:tracePt t="154094" x="5813425" y="3375025"/>
          <p14:tracePt t="154111" x="5884863" y="3340100"/>
          <p14:tracePt t="154127" x="5929313" y="3295650"/>
          <p14:tracePt t="154144" x="5973763" y="3259138"/>
          <p14:tracePt t="154160" x="6018213" y="3224213"/>
          <p14:tracePt t="154177" x="6062663" y="3179763"/>
          <p14:tracePt t="154193" x="6126163" y="3116263"/>
          <p14:tracePt t="154211" x="6197600" y="3054350"/>
          <p14:tracePt t="154227" x="6330950" y="2955925"/>
          <p14:tracePt t="154244" x="6419850" y="2867025"/>
          <p14:tracePt t="154261" x="6446838" y="2813050"/>
          <p14:tracePt t="154278" x="6465888" y="2776538"/>
          <p14:tracePt t="154294" x="6473825" y="2741613"/>
          <p14:tracePt t="154311" x="6491288" y="2705100"/>
          <p14:tracePt t="154327" x="6510338" y="2670175"/>
          <p14:tracePt t="154344" x="6527800" y="2608263"/>
          <p14:tracePt t="154360" x="6562725" y="2554288"/>
          <p14:tracePt t="154377" x="6581775" y="2482850"/>
          <p14:tracePt t="154394" x="6581775" y="2455863"/>
          <p14:tracePt t="154411" x="6599238" y="2393950"/>
          <p14:tracePt t="154427" x="6616700" y="2374900"/>
          <p14:tracePt t="154443" x="6616700" y="2347913"/>
          <p14:tracePt t="154460" x="6626225" y="2303463"/>
          <p14:tracePt t="154477" x="6626225" y="2286000"/>
          <p14:tracePt t="154493" x="6634163" y="2276475"/>
          <p14:tracePt t="154510" x="6634163" y="2251075"/>
          <p14:tracePt t="154526" x="6634163" y="2232025"/>
          <p14:tracePt t="154544" x="6634163" y="2205038"/>
          <p14:tracePt t="154560" x="6634163" y="2187575"/>
          <p14:tracePt t="154577" x="6634163" y="2160588"/>
          <p14:tracePt t="154593" x="6634163" y="2133600"/>
          <p14:tracePt t="154609" x="6634163" y="2116138"/>
          <p14:tracePt t="154626" x="6634163" y="2108200"/>
          <p14:tracePt t="154693" x="6634163" y="2089150"/>
          <p14:tracePt t="154700" x="6626225" y="2089150"/>
          <p14:tracePt t="154716" x="6616700" y="2089150"/>
          <p14:tracePt t="154724" x="6608763" y="2089150"/>
          <p14:tracePt t="154732" x="6581775" y="2089150"/>
          <p14:tracePt t="154743" x="6554788" y="2089150"/>
          <p14:tracePt t="154760" x="6491288" y="2089150"/>
          <p14:tracePt t="154776" x="6411913" y="2089150"/>
          <p14:tracePt t="154793" x="6384925" y="2108200"/>
          <p14:tracePt t="154809" x="6340475" y="2133600"/>
          <p14:tracePt t="154826" x="6286500" y="2179638"/>
          <p14:tracePt t="154844" x="6242050" y="2224088"/>
          <p14:tracePt t="154859" x="6197600" y="2295525"/>
          <p14:tracePt t="154877" x="6161088" y="2339975"/>
          <p14:tracePt t="154893" x="6126163" y="2401888"/>
          <p14:tracePt t="154909" x="6099175" y="2428875"/>
          <p14:tracePt t="154926" x="6054725" y="2473325"/>
          <p14:tracePt t="154942" x="6018213" y="2517775"/>
          <p14:tracePt t="154959" x="6010275" y="2536825"/>
          <p14:tracePt t="154977" x="6010275" y="2544763"/>
          <p14:tracePt t="154992" x="6010275" y="2554288"/>
          <p14:tracePt t="155037" x="6010275" y="2571750"/>
          <p14:tracePt t="155069" x="6010275" y="2581275"/>
          <p14:tracePt t="155076" x="6062663" y="2581275"/>
          <p14:tracePt t="155092" x="6188075" y="2554288"/>
          <p14:tracePt t="155097" x="6375400" y="2419350"/>
          <p14:tracePt t="155109" x="6518275" y="2286000"/>
          <p14:tracePt t="155126" x="6634163" y="2143125"/>
          <p14:tracePt t="155142" x="6759575" y="2009775"/>
          <p14:tracePt t="155159" x="6831013" y="1938338"/>
          <p14:tracePt t="155175" x="6858000" y="1901825"/>
          <p14:tracePt t="155192" x="6867525" y="1893888"/>
          <p14:tracePt t="155209" x="6884988" y="1874838"/>
          <p14:tracePt t="155260" x="6894513" y="1866900"/>
          <p14:tracePt t="155268" x="6902450" y="1857375"/>
          <p14:tracePt t="155276" x="6911975" y="1857375"/>
          <p14:tracePt t="155284" x="6919913" y="1857375"/>
          <p14:tracePt t="155295" x="6956425" y="1857375"/>
          <p14:tracePt t="155308" x="7037388" y="1857375"/>
          <p14:tracePt t="155325" x="7143750" y="1857375"/>
          <p14:tracePt t="155343" x="7259638" y="1847850"/>
          <p14:tracePt t="155359" x="7402513" y="1822450"/>
          <p14:tracePt t="155375" x="7518400" y="1795463"/>
          <p14:tracePt t="155393" x="7661275" y="1776413"/>
          <p14:tracePt t="155408" x="7759700" y="1768475"/>
          <p14:tracePt t="155425" x="7831138" y="1751013"/>
          <p14:tracePt t="155442" x="7929563" y="1741488"/>
          <p14:tracePt t="155458" x="8027988" y="1687513"/>
          <p14:tracePt t="155476" x="8099425" y="1670050"/>
          <p14:tracePt t="155492" x="8108950" y="1670050"/>
          <p14:tracePt t="155508" x="8116888" y="1660525"/>
          <p14:tracePt t="155525" x="8134350" y="1660525"/>
          <p14:tracePt t="155564" x="8143875" y="1660525"/>
          <p14:tracePt t="155575" x="8153400" y="1652588"/>
          <p14:tracePt t="155580" x="8161338" y="1643063"/>
          <p14:tracePt t="155612" x="8188325" y="1643063"/>
          <p14:tracePt t="155625" x="8197850" y="1643063"/>
          <p14:tracePt t="155625" x="8215313" y="1643063"/>
          <p14:tracePt t="155641" x="8242300" y="1643063"/>
          <p14:tracePt t="155659" x="8277225" y="1643063"/>
          <p14:tracePt t="155675" x="8296275" y="1643063"/>
          <p14:tracePt t="155675" x="8304213" y="1643063"/>
          <p14:tracePt t="155709" x="8331200" y="1643063"/>
          <p14:tracePt t="155709" x="8340725" y="1652588"/>
          <p14:tracePt t="155748" x="8348663" y="1660525"/>
          <p14:tracePt t="155757" x="8358188" y="1679575"/>
          <p14:tracePt t="155765" x="8367713" y="1697038"/>
          <p14:tracePt t="155774" x="8367713" y="1724025"/>
          <p14:tracePt t="155792" x="8367713" y="1751013"/>
          <p14:tracePt t="155808" x="8367713" y="1776413"/>
          <p14:tracePt t="155825" x="8367713" y="1822450"/>
          <p14:tracePt t="155842" x="8367713" y="1847850"/>
          <p14:tracePt t="155858" x="8367713" y="1874838"/>
          <p14:tracePt t="155875" x="8367713" y="1893888"/>
          <p14:tracePt t="155892" x="8367713" y="1911350"/>
          <p14:tracePt t="155908" x="8358188" y="1946275"/>
          <p14:tracePt t="155925" x="8348663" y="1955800"/>
          <p14:tracePt t="155964" x="8323263" y="1965325"/>
          <p14:tracePt t="155972" x="8304213" y="1973263"/>
          <p14:tracePt t="155980" x="8296275" y="1982788"/>
          <p14:tracePt t="155991" x="8277225" y="1982788"/>
          <p14:tracePt t="156008" x="8232775" y="2009775"/>
          <p14:tracePt t="156024" x="8205788" y="2009775"/>
          <p14:tracePt t="156041" x="8180388" y="2027238"/>
          <p14:tracePt t="156057" x="8134350" y="2036763"/>
          <p14:tracePt t="156074" x="8081963" y="2044700"/>
          <p14:tracePt t="156091" x="8037513" y="2054225"/>
          <p14:tracePt t="156107" x="8001000" y="2081213"/>
          <p14:tracePt t="156124" x="7983538" y="2081213"/>
          <p14:tracePt t="156141" x="7939088" y="2089150"/>
          <p14:tracePt t="156158" x="7929563" y="2089150"/>
          <p14:tracePt t="156174" x="7920038" y="2089150"/>
          <p14:tracePt t="156191" x="7894638" y="2089150"/>
          <p14:tracePt t="156208" x="7875588" y="2098675"/>
          <p14:tracePt t="156224" x="7858125" y="2098675"/>
          <p14:tracePt t="156240" x="7831138" y="2108200"/>
          <p14:tracePt t="156258" x="7777163" y="2116138"/>
          <p14:tracePt t="156274" x="7742238" y="2143125"/>
          <p14:tracePt t="156291" x="7697788" y="2143125"/>
          <p14:tracePt t="156308" x="7643813" y="2152650"/>
          <p14:tracePt t="156308" x="7626350" y="2152650"/>
          <p14:tracePt t="156325" x="7554913" y="2160588"/>
          <p14:tracePt t="156341" x="7473950" y="2160588"/>
          <p14:tracePt t="156358" x="7367588" y="2187575"/>
          <p14:tracePt t="156374" x="7251700" y="2214563"/>
          <p14:tracePt t="156392" x="7205663" y="2214563"/>
          <p14:tracePt t="156407" x="7153275" y="2214563"/>
          <p14:tracePt t="156424" x="7116763" y="2214563"/>
          <p14:tracePt t="156440" x="7089775" y="2214563"/>
          <p14:tracePt t="156458" x="7054850" y="2214563"/>
          <p14:tracePt t="156508" x="7045325" y="2214563"/>
          <p14:tracePt t="156508" x="7027863" y="2205038"/>
          <p14:tracePt t="156549" x="7027863" y="2197100"/>
          <p14:tracePt t="156556" x="7027863" y="2187575"/>
          <p14:tracePt t="156564" x="7027863" y="2160588"/>
          <p14:tracePt t="156572" x="7027863" y="2143125"/>
          <p14:tracePt t="156580" x="7027863" y="2116138"/>
          <p14:tracePt t="156591" x="7081838" y="2071688"/>
          <p14:tracePt t="156607" x="7161213" y="2036763"/>
          <p14:tracePt t="156623" x="7215188" y="2017713"/>
          <p14:tracePt t="156640" x="7277100" y="1982788"/>
          <p14:tracePt t="156658" x="7331075" y="1965325"/>
          <p14:tracePt t="156673" x="7367588" y="1965325"/>
          <p14:tracePt t="156691" x="7412038" y="1955800"/>
          <p14:tracePt t="156707" x="7456488" y="1928813"/>
          <p14:tracePt t="156724" x="7466013" y="1928813"/>
          <p14:tracePt t="156740" x="7500938" y="1928813"/>
          <p14:tracePt t="156757" x="7510463" y="1928813"/>
          <p14:tracePt t="156773" x="7527925" y="1919288"/>
          <p14:tracePt t="156790" x="7545388" y="1919288"/>
          <p14:tracePt t="156807" x="7554913" y="1919288"/>
          <p14:tracePt t="156868" x="7562850" y="1919288"/>
          <p14:tracePt t="156876" x="7572375" y="1938338"/>
          <p14:tracePt t="156890" x="7599363" y="1973263"/>
          <p14:tracePt t="156890" x="7608888" y="2044700"/>
          <p14:tracePt t="156906" x="7634288" y="2143125"/>
          <p14:tracePt t="156924" x="7634288" y="2170113"/>
          <p14:tracePt t="156940" x="7670800" y="2214563"/>
          <p14:tracePt t="156957" x="7670800" y="2224088"/>
          <p14:tracePt t="156997" x="7680325" y="2251075"/>
          <p14:tracePt t="157004" x="7680325" y="2259013"/>
          <p14:tracePt t="157011" x="7680325" y="2268538"/>
          <p14:tracePt t="157023" x="7680325" y="2276475"/>
          <p14:tracePt t="157039" x="7680325" y="2303463"/>
          <p14:tracePt t="157057" x="7680325" y="2312988"/>
          <p14:tracePt t="157073" x="7680325" y="2339975"/>
          <p14:tracePt t="157090" x="7680325" y="2357438"/>
          <p14:tracePt t="157106" x="7670800" y="2384425"/>
          <p14:tracePt t="157123" x="7661275" y="2393950"/>
          <p14:tracePt t="157139" x="7634288" y="2419350"/>
          <p14:tracePt t="157157" x="7616825" y="2419350"/>
          <p14:tracePt t="157173" x="7581900" y="2419350"/>
          <p14:tracePt t="157189" x="7562850" y="2419350"/>
          <p14:tracePt t="157245" x="7545388" y="2401888"/>
          <p14:tracePt t="157253" x="7545388" y="2339975"/>
          <p14:tracePt t="157260" x="7545388" y="2295525"/>
          <p14:tracePt t="157268" x="7545388" y="2259013"/>
          <p14:tracePt t="157275" x="7545388" y="2160588"/>
          <p14:tracePt t="157290" x="7589838" y="2054225"/>
          <p14:tracePt t="157306" x="7661275" y="1965325"/>
          <p14:tracePt t="157322" x="7688263" y="1938338"/>
          <p14:tracePt t="157339" x="7724775" y="1901825"/>
          <p14:tracePt t="157339" x="7777163" y="1884363"/>
          <p14:tracePt t="157389" x="7786688" y="1874838"/>
          <p14:tracePt t="157396" x="7823200" y="1874838"/>
          <p14:tracePt t="157404" x="7858125" y="1874838"/>
          <p14:tracePt t="157413" x="7867650" y="1874838"/>
          <p14:tracePt t="157422" x="7875588" y="1874838"/>
          <p14:tracePt t="157468" x="7885113" y="1874838"/>
          <p14:tracePt t="157484" x="7902575" y="1874838"/>
          <p14:tracePt t="157548" x="7912100" y="1874838"/>
          <p14:tracePt t="157556" x="7912100" y="1901825"/>
          <p14:tracePt t="157564" x="7912100" y="1911350"/>
          <p14:tracePt t="157564" x="7894638" y="1938338"/>
          <p14:tracePt t="157573" x="7840663" y="2000250"/>
          <p14:tracePt t="157589" x="7751763" y="2054225"/>
          <p14:tracePt t="157606" x="7661275" y="2098675"/>
          <p14:tracePt t="157622" x="7634288" y="2108200"/>
          <p14:tracePt t="157639" x="7616825" y="2125663"/>
          <p14:tracePt t="157655" x="7599363" y="2143125"/>
          <p14:tracePt t="157673" x="7572375" y="2152650"/>
          <p14:tracePt t="157716" x="7562850" y="2152650"/>
          <p14:tracePt t="157724" x="7554913" y="2160588"/>
          <p14:tracePt t="157789" x="7537450" y="2179638"/>
          <p14:tracePt t="157796" x="7527925" y="2179638"/>
          <p14:tracePt t="157813" x="7518400" y="2179638"/>
          <p14:tracePt t="157820" x="7510463" y="2187575"/>
          <p14:tracePt t="157852" x="7483475" y="2197100"/>
          <p14:tracePt t="157893" x="7473950" y="2205038"/>
          <p14:tracePt t="157989" x="7456488" y="2232025"/>
          <p14:tracePt t="158023" x="0" y="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Reducing Power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Techniques for reducing power: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Do nothing well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Dynamic Voltage-Frequency Scaling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Low power state for DRAM, disks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Overclocking, turning off cores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409358" y="1365311"/>
            <a:ext cx="309995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Trends in Power and Energy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7664" y="2564904"/>
            <a:ext cx="5940152" cy="279407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271"/>
    </mc:Choice>
    <mc:Fallback xmlns="">
      <p:transition spd="slow" advTm="358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1974" x="8885238" y="4857750"/>
          <p14:tracePt t="101986" x="8956675" y="4857750"/>
          <p14:tracePt t="101994" x="9018588" y="4840288"/>
          <p14:tracePt t="102002" x="9072563" y="4840288"/>
          <p14:tracePt t="102009" x="9126538" y="4822825"/>
          <p14:tracePt t="102020" x="9134475" y="4822825"/>
          <p14:tracePt t="102037" x="9134475" y="4813300"/>
          <p14:tracePt t="102053" x="9134475" y="4795838"/>
          <p14:tracePt t="102243" x="9117013" y="4795838"/>
          <p14:tracePt t="102250" x="9090025" y="4795838"/>
          <p14:tracePt t="102258" x="8974138" y="4795838"/>
          <p14:tracePt t="102270" x="8796338" y="4840288"/>
          <p14:tracePt t="102286" x="8296275" y="4938713"/>
          <p14:tracePt t="102303" x="7599363" y="5027613"/>
          <p14:tracePt t="102319" x="6804025" y="5153025"/>
          <p14:tracePt t="102337" x="6108700" y="5214938"/>
          <p14:tracePt t="102352" x="5705475" y="5295900"/>
          <p14:tracePt t="102370" x="5375275" y="5303838"/>
          <p14:tracePt t="102386" x="5214938" y="5340350"/>
          <p14:tracePt t="102403" x="5054600" y="5367338"/>
          <p14:tracePt t="102419" x="4857750" y="5384800"/>
          <p14:tracePt t="102436" x="4652963" y="5429250"/>
          <p14:tracePt t="102452" x="4456113" y="5429250"/>
          <p14:tracePt t="102469" x="4241800" y="5429250"/>
          <p14:tracePt t="102486" x="3983038" y="5429250"/>
          <p14:tracePt t="102503" x="3724275" y="5429250"/>
          <p14:tracePt t="102519" x="3384550" y="5429250"/>
          <p14:tracePt t="102536" x="3062288" y="5429250"/>
          <p14:tracePt t="102553" x="2803525" y="5429250"/>
          <p14:tracePt t="102569" x="2527300" y="5429250"/>
          <p14:tracePt t="102586" x="2268538" y="5429250"/>
          <p14:tracePt t="102602" x="2089150" y="5429250"/>
          <p14:tracePt t="102619" x="1965325" y="5429250"/>
          <p14:tracePt t="102636" x="1893888" y="5429250"/>
          <p14:tracePt t="102652" x="1847850" y="5429250"/>
          <p14:tracePt t="102669" x="1795463" y="5429250"/>
          <p14:tracePt t="102686" x="1751013" y="5419725"/>
          <p14:tracePt t="102702" x="1714500" y="5411788"/>
          <p14:tracePt t="102718" x="1687513" y="5402263"/>
          <p14:tracePt t="102735" x="1679575" y="5375275"/>
          <p14:tracePt t="102752" x="1660525" y="5322888"/>
          <p14:tracePt t="102770" x="1660525" y="5286375"/>
          <p14:tracePt t="102786" x="1660525" y="5268913"/>
          <p14:tracePt t="102803" x="1660525" y="5224463"/>
          <p14:tracePt t="102819" x="1660525" y="5187950"/>
          <p14:tracePt t="102835" x="1670050" y="5160963"/>
          <p14:tracePt t="102852" x="1704975" y="5116513"/>
          <p14:tracePt t="102869" x="1751013" y="5099050"/>
          <p14:tracePt t="102885" x="1776413" y="5089525"/>
          <p14:tracePt t="102903" x="1795463" y="5089525"/>
          <p14:tracePt t="102918" x="1830388" y="5089525"/>
          <p14:tracePt t="102936" x="1884363" y="5089525"/>
          <p14:tracePt t="102952" x="1955800" y="5089525"/>
          <p14:tracePt t="102969" x="2108200" y="5089525"/>
          <p14:tracePt t="102985" x="2347913" y="5089525"/>
          <p14:tracePt t="102985" x="2473325" y="5089525"/>
          <p14:tracePt t="103003" x="2714625" y="5089525"/>
          <p14:tracePt t="103018" x="2884488" y="5089525"/>
          <p14:tracePt t="103036" x="2982913" y="5089525"/>
          <p14:tracePt t="103051" x="3027363" y="5089525"/>
          <p14:tracePt t="103070" x="3044825" y="5089525"/>
          <p14:tracePt t="103085" x="3108325" y="5089525"/>
          <p14:tracePt t="103102" x="3170238" y="5089525"/>
          <p14:tracePt t="103118" x="3303588" y="5116513"/>
          <p14:tracePt t="103136" x="3348038" y="5133975"/>
          <p14:tracePt t="103152" x="3402013" y="5143500"/>
          <p14:tracePt t="103169" x="3438525" y="5153025"/>
          <p14:tracePt t="103185" x="3465513" y="5170488"/>
          <p14:tracePt t="103185" x="3482975" y="5170488"/>
          <p14:tracePt t="103202" x="3509963" y="5180013"/>
          <p14:tracePt t="103218" x="3554413" y="5180013"/>
          <p14:tracePt t="103235" x="3616325" y="5180013"/>
          <p14:tracePt t="103251" x="3652838" y="5187950"/>
          <p14:tracePt t="103269" x="3679825" y="5187950"/>
          <p14:tracePt t="103284" x="3705225" y="5187950"/>
          <p14:tracePt t="103302" x="3714750" y="5197475"/>
          <p14:tracePt t="103318" x="3724275" y="5197475"/>
          <p14:tracePt t="103334" x="3751263" y="5197475"/>
          <p14:tracePt t="103351" x="3795713" y="5197475"/>
          <p14:tracePt t="103369" x="4017963" y="5197475"/>
          <p14:tracePt t="103384" x="4170363" y="5197475"/>
          <p14:tracePt t="103402" x="4295775" y="5241925"/>
          <p14:tracePt t="103418" x="4545013" y="5268913"/>
          <p14:tracePt t="103435" x="4652963" y="5330825"/>
          <p14:tracePt t="103451" x="4714875" y="5357813"/>
          <p14:tracePt t="103467" x="4741863" y="5375275"/>
          <p14:tracePt t="103485" x="4786313" y="5384800"/>
          <p14:tracePt t="103502" x="4813300" y="5384800"/>
          <p14:tracePt t="103518" x="4840288" y="5394325"/>
          <p14:tracePt t="103535" x="4902200" y="5419725"/>
          <p14:tracePt t="103551" x="4929188" y="5419725"/>
          <p14:tracePt t="103568" x="4946650" y="5429250"/>
          <p14:tracePt t="103584" x="4965700" y="5429250"/>
          <p14:tracePt t="103600" x="4973638" y="5429250"/>
          <p14:tracePt t="103617" x="5018088" y="5429250"/>
          <p14:tracePt t="103635" x="5027613" y="5429250"/>
          <p14:tracePt t="103698" x="5037138" y="5438775"/>
          <p14:tracePt t="103707" x="5037138" y="5446713"/>
          <p14:tracePt t="103714" x="5027613" y="5446713"/>
          <p14:tracePt t="103719" x="4973638" y="5465763"/>
          <p14:tracePt t="103734" x="4919663" y="5473700"/>
          <p14:tracePt t="103750" x="4867275" y="5473700"/>
          <p14:tracePt t="103768" x="4803775" y="5473700"/>
          <p14:tracePt t="103784" x="4751388" y="5473700"/>
          <p14:tracePt t="103800" x="4679950" y="5491163"/>
          <p14:tracePt t="103817" x="4572000" y="5500688"/>
          <p14:tracePt t="103817" x="4473575" y="5537200"/>
          <p14:tracePt t="103835" x="4179888" y="5537200"/>
          <p14:tracePt t="103850" x="3919538" y="5537200"/>
          <p14:tracePt t="103867" x="3705225" y="5537200"/>
          <p14:tracePt t="103883" x="3571875" y="5537200"/>
          <p14:tracePt t="103900" x="3455988" y="5537200"/>
          <p14:tracePt t="103918" x="3394075" y="5537200"/>
          <p14:tracePt t="103934" x="3322638" y="5537200"/>
          <p14:tracePt t="103951" x="3251200" y="5537200"/>
          <p14:tracePt t="103967" x="3152775" y="5537200"/>
          <p14:tracePt t="103984" x="3000375" y="5537200"/>
          <p14:tracePt t="104000" x="2786063" y="5537200"/>
          <p14:tracePt t="104017" x="2616200" y="5537200"/>
          <p14:tracePt t="104033" x="2401888" y="5500688"/>
          <p14:tracePt t="104051" x="2259013" y="5456238"/>
          <p14:tracePt t="104067" x="2160588" y="5429250"/>
          <p14:tracePt t="104084" x="2143125" y="5429250"/>
          <p14:tracePt t="104101" x="2108200" y="5429250"/>
          <p14:tracePt t="104117" x="2044700" y="5394325"/>
          <p14:tracePt t="104133" x="2009775" y="5375275"/>
          <p14:tracePt t="104150" x="1965325" y="5330825"/>
          <p14:tracePt t="104166" x="1946275" y="5295900"/>
          <p14:tracePt t="104184" x="1946275" y="5251450"/>
          <p14:tracePt t="104200" x="1938338" y="5232400"/>
          <p14:tracePt t="104235" x="1938338" y="5224463"/>
          <p14:tracePt t="104235" x="1938338" y="5187950"/>
          <p14:tracePt t="104251" x="1938338" y="5143500"/>
          <p14:tracePt t="104266" x="1938338" y="5108575"/>
          <p14:tracePt t="104284" x="1938338" y="5045075"/>
          <p14:tracePt t="104299" x="1955800" y="5000625"/>
          <p14:tracePt t="104317" x="1990725" y="4929188"/>
          <p14:tracePt t="104333" x="2017713" y="4894263"/>
          <p14:tracePt t="104351" x="2054225" y="4822825"/>
          <p14:tracePt t="104366" x="2089150" y="4751388"/>
          <p14:tracePt t="104383" x="2143125" y="4679950"/>
          <p14:tracePt t="104400" x="2197100" y="4633913"/>
          <p14:tracePt t="104417" x="2214563" y="4598988"/>
          <p14:tracePt t="104433" x="2232025" y="4581525"/>
          <p14:tracePt t="104433" x="2241550" y="4572000"/>
          <p14:tracePt t="104451" x="2251075" y="4562475"/>
          <p14:tracePt t="104490" x="2259013" y="4554538"/>
          <p14:tracePt t="104498" x="2268538" y="4545013"/>
          <p14:tracePt t="104555" x="2276475" y="4537075"/>
          <p14:tracePt t="104586" x="2286000" y="4527550"/>
          <p14:tracePt t="104594" x="2303463" y="4527550"/>
          <p14:tracePt t="104770" x="2312988" y="4527550"/>
          <p14:tracePt t="104834" x="2322513" y="4527550"/>
          <p14:tracePt t="104866" x="0" y="0"/>
        </p14:tracePtLst>
        <p14:tracePtLst>
          <p14:tracePt t="105228" x="2428875" y="4500563"/>
          <p14:tracePt t="105242" x="2438400" y="4491038"/>
          <p14:tracePt t="105299" x="2446338" y="4491038"/>
          <p14:tracePt t="105306" x="2455863" y="4483100"/>
          <p14:tracePt t="105347" x="2465388" y="4483100"/>
          <p14:tracePt t="105355" x="2490788" y="4483100"/>
          <p14:tracePt t="105362" x="2517775" y="4465638"/>
          <p14:tracePt t="105369" x="2571750" y="4446588"/>
          <p14:tracePt t="105381" x="2679700" y="4367213"/>
          <p14:tracePt t="105398" x="2768600" y="4330700"/>
          <p14:tracePt t="105415" x="2919413" y="4205288"/>
          <p14:tracePt t="105431" x="3054350" y="4116388"/>
          <p14:tracePt t="105449" x="3133725" y="4054475"/>
          <p14:tracePt t="105464" x="3187700" y="4010025"/>
          <p14:tracePt t="105464" x="3224213" y="4000500"/>
          <p14:tracePt t="105482" x="3276600" y="3946525"/>
          <p14:tracePt t="105498" x="3357563" y="3894138"/>
          <p14:tracePt t="105515" x="3402013" y="3867150"/>
          <p14:tracePt t="105531" x="3446463" y="3840163"/>
          <p14:tracePt t="105548" x="3509963" y="3813175"/>
          <p14:tracePt t="105565" x="3554413" y="3776663"/>
          <p14:tracePt t="105581" x="3571875" y="3768725"/>
          <p14:tracePt t="105599" x="3589338" y="3759200"/>
          <p14:tracePt t="105616" x="3625850" y="3741738"/>
          <p14:tracePt t="105631" x="3652838" y="3714750"/>
          <p14:tracePt t="105648" x="3724275" y="3679825"/>
          <p14:tracePt t="105664" x="3795713" y="3660775"/>
          <p14:tracePt t="105681" x="3840163" y="3652838"/>
          <p14:tracePt t="105698" x="3929063" y="3616325"/>
          <p14:tracePt t="105715" x="4010025" y="3589338"/>
          <p14:tracePt t="105731" x="4125913" y="3517900"/>
          <p14:tracePt t="105748" x="4224338" y="3446463"/>
          <p14:tracePt t="105764" x="4268788" y="3402013"/>
          <p14:tracePt t="105781" x="4276725" y="3394075"/>
          <p14:tracePt t="105798" x="4295775" y="3375025"/>
          <p14:tracePt t="105914" x="4303713" y="3375025"/>
          <p14:tracePt t="105923" x="4322763" y="3375025"/>
          <p14:tracePt t="105928" x="4330700" y="3375025"/>
          <p14:tracePt t="105932" x="4367213" y="3375025"/>
          <p14:tracePt t="105947" x="4394200" y="3394075"/>
          <p14:tracePt t="106099" x="4402138" y="3402013"/>
          <p14:tracePt t="106130" x="4394200" y="3429000"/>
          <p14:tracePt t="106138" x="4384675" y="3438525"/>
          <p14:tracePt t="106259" x="4394200" y="3438525"/>
          <p14:tracePt t="106266" x="4473575" y="3438525"/>
          <p14:tracePt t="106274" x="4537075" y="3438525"/>
          <p14:tracePt t="106283" x="4714875" y="3438525"/>
          <p14:tracePt t="106297" x="4813300" y="3438525"/>
          <p14:tracePt t="106313" x="4929188" y="3438525"/>
          <p14:tracePt t="106330" x="4965700" y="3438525"/>
          <p14:tracePt t="106347" x="5010150" y="3429000"/>
          <p14:tracePt t="106364" x="5027613" y="3411538"/>
          <p14:tracePt t="106380" x="5045075" y="3394075"/>
          <p14:tracePt t="106398" x="5072063" y="3367088"/>
          <p14:tracePt t="106414" x="5116513" y="3340100"/>
          <p14:tracePt t="106431" x="5133975" y="3322638"/>
          <p14:tracePt t="106447" x="5153025" y="3295650"/>
          <p14:tracePt t="106463" x="5160963" y="3276600"/>
          <p14:tracePt t="106480" x="5170488" y="3268663"/>
          <p14:tracePt t="106497" x="5180013" y="3259138"/>
          <p14:tracePt t="106514" x="5187950" y="3232150"/>
          <p14:tracePt t="106530" x="5197475" y="3224213"/>
          <p14:tracePt t="106547" x="5214938" y="3205163"/>
          <p14:tracePt t="106564" x="5276850" y="3170238"/>
          <p14:tracePt t="106580" x="5313363" y="3143250"/>
          <p14:tracePt t="106597" x="5375275" y="3116263"/>
          <p14:tracePt t="106613" x="5402263" y="3116263"/>
          <p14:tracePt t="106630" x="5429250" y="3098800"/>
          <p14:tracePt t="106647" x="5456238" y="3089275"/>
          <p14:tracePt t="106663" x="5473700" y="3081338"/>
          <p14:tracePt t="106680" x="5483225" y="3071813"/>
          <p14:tracePt t="106738" x="5491163" y="3062288"/>
          <p14:tracePt t="106746" x="5500688" y="3054350"/>
          <p14:tracePt t="106754" x="5527675" y="3036888"/>
          <p14:tracePt t="106763" x="5572125" y="3000375"/>
          <p14:tracePt t="106780" x="5608638" y="3000375"/>
          <p14:tracePt t="106797" x="5616575" y="2990850"/>
          <p14:tracePt t="107002" x="5626100" y="2990850"/>
          <p14:tracePt t="107011" x="5634038" y="2990850"/>
          <p14:tracePt t="107019" x="5661025" y="2990850"/>
          <p14:tracePt t="107020" x="5705475" y="2990850"/>
          <p14:tracePt t="107029" x="5768975" y="2990850"/>
          <p14:tracePt t="107046" x="5795963" y="2990850"/>
          <p14:tracePt t="107063" x="5822950" y="2990850"/>
          <p14:tracePt t="107079" x="5840413" y="2990850"/>
          <p14:tracePt t="107097" x="5946775" y="2990850"/>
          <p14:tracePt t="107113" x="6099175" y="2990850"/>
          <p14:tracePt t="107130" x="6215063" y="2990850"/>
          <p14:tracePt t="107146" x="6276975" y="2990850"/>
          <p14:tracePt t="107164" x="6330950" y="2965450"/>
          <p14:tracePt t="107180" x="6402388" y="2955925"/>
          <p14:tracePt t="107196" x="6438900" y="2946400"/>
          <p14:tracePt t="107212" x="6483350" y="2938463"/>
          <p14:tracePt t="107229" x="6500813" y="2919413"/>
          <p14:tracePt t="107245" x="6510338" y="2911475"/>
          <p14:tracePt t="107262" x="6537325" y="2901950"/>
          <p14:tracePt t="107279" x="6554788" y="2901950"/>
          <p14:tracePt t="107295" x="6599238" y="2894013"/>
          <p14:tracePt t="107312" x="6653213" y="2894013"/>
          <p14:tracePt t="107330" x="6796088" y="2847975"/>
          <p14:tracePt t="107345" x="6867525" y="2840038"/>
          <p14:tracePt t="107363" x="6894513" y="2830513"/>
          <p14:tracePt t="107379" x="6929438" y="2813050"/>
          <p14:tracePt t="107395" x="6938963" y="2813050"/>
          <p14:tracePt t="107412" x="6946900" y="2813050"/>
          <p14:tracePt t="107428" x="6973888" y="2795588"/>
          <p14:tracePt t="107445" x="6991350" y="2786063"/>
          <p14:tracePt t="107462" x="7000875" y="2786063"/>
          <p14:tracePt t="107479" x="7018338" y="2786063"/>
          <p14:tracePt t="107651" x="7010400" y="2795588"/>
          <p14:tracePt t="107658" x="7000875" y="2803525"/>
          <p14:tracePt t="107667" x="6983413" y="2822575"/>
          <p14:tracePt t="107675" x="6973888" y="2840038"/>
          <p14:tracePt t="107680" x="6938963" y="2867025"/>
          <p14:tracePt t="107695" x="6911975" y="2919413"/>
          <p14:tracePt t="107712" x="6875463" y="2982913"/>
          <p14:tracePt t="107728" x="6848475" y="3098800"/>
          <p14:tracePt t="107745" x="6848475" y="3170238"/>
          <p14:tracePt t="107762" x="6840538" y="3276600"/>
          <p14:tracePt t="107780" x="6804025" y="3330575"/>
          <p14:tracePt t="107794" x="6786563" y="3411538"/>
          <p14:tracePt t="107812" x="6732588" y="3536950"/>
          <p14:tracePt t="107828" x="6670675" y="3679825"/>
          <p14:tracePt t="107845" x="6626225" y="3840163"/>
          <p14:tracePt t="107861" x="6562725" y="4089400"/>
          <p14:tracePt t="107878" x="6527800" y="4313238"/>
          <p14:tracePt t="107895" x="6510338" y="4446588"/>
          <p14:tracePt t="107912" x="6483350" y="4581525"/>
          <p14:tracePt t="107929" x="6429375" y="4705350"/>
          <p14:tracePt t="107945" x="6384925" y="4840288"/>
          <p14:tracePt t="107961" x="6348413" y="5027613"/>
          <p14:tracePt t="107979" x="6286500" y="5153025"/>
          <p14:tracePt t="107994" x="6224588" y="5268913"/>
          <p14:tracePt t="108012" x="6170613" y="5357813"/>
          <p14:tracePt t="108028" x="6134100" y="5446713"/>
          <p14:tracePt t="108045" x="6081713" y="5500688"/>
          <p14:tracePt t="108062" x="6018213" y="5581650"/>
          <p14:tracePt t="108078" x="5929313" y="5661025"/>
          <p14:tracePt t="108094" x="5867400" y="5715000"/>
          <p14:tracePt t="108111" x="5813425" y="5751513"/>
          <p14:tracePt t="108128" x="5768975" y="5759450"/>
          <p14:tracePt t="108144" x="5751513" y="5776913"/>
          <p14:tracePt t="108161" x="5697538" y="5776913"/>
          <p14:tracePt t="108178" x="5653088" y="5795963"/>
          <p14:tracePt t="108194" x="5599113" y="5813425"/>
          <p14:tracePt t="108212" x="5527675" y="5830888"/>
          <p14:tracePt t="108228" x="5394325" y="5857875"/>
          <p14:tracePt t="108245" x="5259388" y="5875338"/>
          <p14:tracePt t="108261" x="5108575" y="5875338"/>
          <p14:tracePt t="108278" x="4991100" y="5884863"/>
          <p14:tracePt t="108294" x="4867275" y="5902325"/>
          <p14:tracePt t="108311" x="4732338" y="5911850"/>
          <p14:tracePt t="108327" x="4660900" y="5938838"/>
          <p14:tracePt t="108344" x="4598988" y="5938838"/>
          <p14:tracePt t="108361" x="4510088" y="5938838"/>
          <p14:tracePt t="108378" x="4357688" y="5938838"/>
          <p14:tracePt t="108378" x="4268788" y="5938838"/>
          <p14:tracePt t="108394" x="4133850" y="5938838"/>
          <p14:tracePt t="108412" x="4037013" y="5938838"/>
          <p14:tracePt t="108427" x="3956050" y="5938838"/>
          <p14:tracePt t="108445" x="3884613" y="5938838"/>
          <p14:tracePt t="108460" x="3830638" y="5929313"/>
          <p14:tracePt t="108478" x="3786188" y="5911850"/>
          <p14:tracePt t="108494" x="3759200" y="5894388"/>
          <p14:tracePt t="108511" x="3732213" y="5867400"/>
          <p14:tracePt t="108527" x="3697288" y="5822950"/>
          <p14:tracePt t="108544" x="3652838" y="5786438"/>
          <p14:tracePt t="108560" x="3589338" y="5705475"/>
          <p14:tracePt t="108578" x="3500438" y="5634038"/>
          <p14:tracePt t="108593" x="3411538" y="5545138"/>
          <p14:tracePt t="108611" x="3384550" y="5527675"/>
          <p14:tracePt t="108627" x="3375025" y="5491163"/>
          <p14:tracePt t="108644" x="3375025" y="5465763"/>
          <p14:tracePt t="108660" x="3367088" y="5438775"/>
          <p14:tracePt t="108678" x="3367088" y="5394325"/>
          <p14:tracePt t="108693" x="3367088" y="5375275"/>
          <p14:tracePt t="108711" x="3357563" y="5330825"/>
          <p14:tracePt t="108727" x="3357563" y="5313363"/>
          <p14:tracePt t="108744" x="3357563" y="5276850"/>
          <p14:tracePt t="108760" x="3367088" y="5232400"/>
          <p14:tracePt t="108778" x="3394075" y="5205413"/>
          <p14:tracePt t="108794" x="3419475" y="5180013"/>
          <p14:tracePt t="108794" x="3429000" y="5180013"/>
          <p14:tracePt t="108811" x="3446463" y="5170488"/>
          <p14:tracePt t="108827" x="3509963" y="5143500"/>
          <p14:tracePt t="108843" x="3589338" y="5126038"/>
          <p14:tracePt t="108860" x="3697288" y="5099050"/>
          <p14:tracePt t="108877" x="3875088" y="5037138"/>
          <p14:tracePt t="108894" x="3990975" y="5010150"/>
          <p14:tracePt t="108911" x="4108450" y="4983163"/>
          <p14:tracePt t="108926" x="4224338" y="4973638"/>
          <p14:tracePt t="108943" x="4375150" y="4973638"/>
          <p14:tracePt t="108960" x="4527550" y="4956175"/>
          <p14:tracePt t="108977" x="4714875" y="4911725"/>
          <p14:tracePt t="108993" x="4894263" y="4894263"/>
          <p14:tracePt t="108993" x="4956175" y="4894263"/>
          <p14:tracePt t="109011" x="5089525" y="4884738"/>
          <p14:tracePt t="109026" x="5205413" y="4884738"/>
          <p14:tracePt t="109043" x="5259388" y="4884738"/>
          <p14:tracePt t="109060" x="5330825" y="4867275"/>
          <p14:tracePt t="109076" x="5384800" y="4867275"/>
          <p14:tracePt t="109093" x="5456238" y="4830763"/>
          <p14:tracePt t="109110" x="5537200" y="4822825"/>
          <p14:tracePt t="109126" x="5608638" y="4822825"/>
          <p14:tracePt t="109144" x="5661025" y="4813300"/>
          <p14:tracePt t="109160" x="5732463" y="4786313"/>
          <p14:tracePt t="109177" x="5830888" y="4768850"/>
          <p14:tracePt t="109193" x="5902325" y="4768850"/>
          <p14:tracePt t="109193" x="5946775" y="4759325"/>
          <p14:tracePt t="109211" x="6027738" y="4759325"/>
          <p14:tracePt t="109226" x="6126163" y="4751388"/>
          <p14:tracePt t="109243" x="6197600" y="4724400"/>
          <p14:tracePt t="109259" x="6286500" y="4724400"/>
          <p14:tracePt t="109276" x="6367463" y="4724400"/>
          <p14:tracePt t="109293" x="6429375" y="4724400"/>
          <p14:tracePt t="109309" x="6500813" y="4724400"/>
          <p14:tracePt t="109326" x="6572250" y="4724400"/>
          <p14:tracePt t="109343" x="6670675" y="4724400"/>
          <p14:tracePt t="109359" x="6724650" y="4724400"/>
          <p14:tracePt t="109376" x="6777038" y="4732338"/>
          <p14:tracePt t="109392" x="6848475" y="4741863"/>
          <p14:tracePt t="109410" x="6965950" y="4768850"/>
          <p14:tracePt t="109426" x="7072313" y="4795838"/>
          <p14:tracePt t="109443" x="7153275" y="4822825"/>
          <p14:tracePt t="109459" x="7197725" y="4840288"/>
          <p14:tracePt t="109475" x="7224713" y="4848225"/>
          <p14:tracePt t="109492" x="7251700" y="4867275"/>
          <p14:tracePt t="109509" x="7304088" y="4894263"/>
          <p14:tracePt t="109525" x="7375525" y="4929188"/>
          <p14:tracePt t="109542" x="7446963" y="4983163"/>
          <p14:tracePt t="109559" x="7500938" y="5027613"/>
          <p14:tracePt t="109576" x="7545388" y="5045075"/>
          <p14:tracePt t="109592" x="7562850" y="5062538"/>
          <p14:tracePt t="109609" x="7599363" y="5108575"/>
          <p14:tracePt t="109626" x="7608888" y="5116513"/>
          <p14:tracePt t="109642" x="7608888" y="5126038"/>
          <p14:tracePt t="109659" x="7608888" y="5160963"/>
          <p14:tracePt t="109676" x="7608888" y="5214938"/>
          <p14:tracePt t="109692" x="7572375" y="5286375"/>
          <p14:tracePt t="109709" x="7466013" y="5348288"/>
          <p14:tracePt t="109726" x="7259638" y="5411788"/>
          <p14:tracePt t="109743" x="6938963" y="5429250"/>
          <p14:tracePt t="109760" x="6724650" y="5429250"/>
          <p14:tracePt t="109775" x="6572250" y="5429250"/>
          <p14:tracePt t="109792" x="6330950" y="5429250"/>
          <p14:tracePt t="109808" x="6099175" y="5429250"/>
          <p14:tracePt t="109826" x="5608638" y="5429250"/>
          <p14:tracePt t="109842" x="5411788" y="5429250"/>
          <p14:tracePt t="109859" x="5259388" y="5429250"/>
          <p14:tracePt t="109875" x="5153025" y="5429250"/>
          <p14:tracePt t="109892" x="5054600" y="5429250"/>
          <p14:tracePt t="109908" x="4929188" y="5429250"/>
          <p14:tracePt t="109926" x="4776788" y="5429250"/>
          <p14:tracePt t="109942" x="4518025" y="5419725"/>
          <p14:tracePt t="109959" x="4295775" y="5394325"/>
          <p14:tracePt t="109975" x="4054475" y="5375275"/>
          <p14:tracePt t="109992" x="3813175" y="5330825"/>
          <p14:tracePt t="110008" x="3571875" y="5313363"/>
          <p14:tracePt t="110025" x="3348038" y="5259388"/>
          <p14:tracePt t="110041" x="3098800" y="5232400"/>
          <p14:tracePt t="110060" x="2938463" y="5205413"/>
          <p14:tracePt t="110075" x="2857500" y="5197475"/>
          <p14:tracePt t="110093" x="2786063" y="5180013"/>
          <p14:tracePt t="110108" x="2732088" y="5180013"/>
          <p14:tracePt t="110125" x="2652713" y="5180013"/>
          <p14:tracePt t="110142" x="2554288" y="5180013"/>
          <p14:tracePt t="110158" x="2419350" y="5180013"/>
          <p14:tracePt t="110175" x="2303463" y="5180013"/>
          <p14:tracePt t="110191" x="2197100" y="5180013"/>
          <p14:tracePt t="110208" x="2108200" y="5180013"/>
          <p14:tracePt t="110225" x="2000250" y="5180013"/>
          <p14:tracePt t="110241" x="1857375" y="5180013"/>
          <p14:tracePt t="110258" x="1758950" y="5180013"/>
          <p14:tracePt t="110274" x="1679575" y="5180013"/>
          <p14:tracePt t="110292" x="1608138" y="5180013"/>
          <p14:tracePt t="110308" x="1589088" y="5180013"/>
          <p14:tracePt t="110354" x="1581150" y="5170488"/>
          <p14:tracePt t="110363" x="1581150" y="5153025"/>
          <p14:tracePt t="110374" x="1581150" y="5133975"/>
          <p14:tracePt t="110379" x="1581150" y="5062538"/>
          <p14:tracePt t="110391" x="1581150" y="5037138"/>
          <p14:tracePt t="110408" x="1598613" y="4991100"/>
          <p14:tracePt t="110425" x="1660525" y="4929188"/>
          <p14:tracePt t="110441" x="1724025" y="4894263"/>
          <p14:tracePt t="110441" x="1751013" y="4894263"/>
          <p14:tracePt t="110459" x="1830388" y="4857750"/>
          <p14:tracePt t="110474" x="1965325" y="4848225"/>
          <p14:tracePt t="110492" x="2160588" y="4813300"/>
          <p14:tracePt t="110507" x="2384425" y="4776788"/>
          <p14:tracePt t="110525" x="2598738" y="4776788"/>
          <p14:tracePt t="110540" x="2840038" y="4751388"/>
          <p14:tracePt t="110558" x="3098800" y="4732338"/>
          <p14:tracePt t="110574" x="3367088" y="4679950"/>
          <p14:tracePt t="110592" x="3670300" y="4660900"/>
          <p14:tracePt t="110607" x="4017963" y="4598988"/>
          <p14:tracePt t="110625" x="4419600" y="4598988"/>
          <p14:tracePt t="110641" x="4786313" y="4598988"/>
          <p14:tracePt t="110658" x="5214938" y="4598988"/>
          <p14:tracePt t="110674" x="5456238" y="4633913"/>
          <p14:tracePt t="110691" x="5653088" y="4652963"/>
          <p14:tracePt t="110707" x="5813425" y="4679950"/>
          <p14:tracePt t="110725" x="6027738" y="4679950"/>
          <p14:tracePt t="110740" x="6303963" y="4679950"/>
          <p14:tracePt t="110758" x="6545263" y="4679950"/>
          <p14:tracePt t="110774" x="6759575" y="4679950"/>
          <p14:tracePt t="110791" x="6956425" y="4679950"/>
          <p14:tracePt t="110807" x="7134225" y="4679950"/>
          <p14:tracePt t="110825" x="7286625" y="4679950"/>
          <p14:tracePt t="110841" x="7394575" y="4679950"/>
          <p14:tracePt t="110857" x="7510463" y="4679950"/>
          <p14:tracePt t="110874" x="7643813" y="4697413"/>
          <p14:tracePt t="110891" x="7715250" y="4705350"/>
          <p14:tracePt t="110907" x="7858125" y="4759325"/>
          <p14:tracePt t="110923" x="7929563" y="4786313"/>
          <p14:tracePt t="110940" x="8089900" y="4894263"/>
          <p14:tracePt t="110957" x="8188325" y="4929188"/>
          <p14:tracePt t="110973" x="8269288" y="4965700"/>
          <p14:tracePt t="110991" x="8296275" y="4973638"/>
          <p14:tracePt t="111034" x="8304213" y="4983163"/>
          <p14:tracePt t="111043" x="8313738" y="4991100"/>
          <p14:tracePt t="111058" x="8313738" y="5000625"/>
          <p14:tracePt t="111075" x="8313738" y="5010150"/>
          <p14:tracePt t="111078" x="8313738" y="5054600"/>
          <p14:tracePt t="111090" x="8313738" y="5108575"/>
          <p14:tracePt t="111107" x="8269288" y="5197475"/>
          <p14:tracePt t="111124" x="8197850" y="5232400"/>
          <p14:tracePt t="111140" x="8116888" y="5268913"/>
          <p14:tracePt t="111157" x="8010525" y="5303838"/>
          <p14:tracePt t="111174" x="7848600" y="5348288"/>
          <p14:tracePt t="111190" x="7688263" y="5394325"/>
          <p14:tracePt t="111207" x="7527925" y="5402263"/>
          <p14:tracePt t="111224" x="7367588" y="5438775"/>
          <p14:tracePt t="111240" x="7188200" y="5456238"/>
          <p14:tracePt t="111257" x="6991350" y="5465763"/>
          <p14:tracePt t="111273" x="6759575" y="5483225"/>
          <p14:tracePt t="111273" x="6661150" y="5518150"/>
          <p14:tracePt t="111291" x="6465888" y="5545138"/>
          <p14:tracePt t="111306" x="6286500" y="5562600"/>
          <p14:tracePt t="111323" x="6170613" y="5562600"/>
          <p14:tracePt t="111340" x="6037263" y="5562600"/>
          <p14:tracePt t="111357" x="5929313" y="5562600"/>
          <p14:tracePt t="111373" x="5795963" y="5562600"/>
          <p14:tracePt t="111390" x="5608638" y="5608638"/>
          <p14:tracePt t="111407" x="5438775" y="5616575"/>
          <p14:tracePt t="111423" x="5259388" y="5634038"/>
          <p14:tracePt t="111440" x="5116513" y="5661025"/>
          <p14:tracePt t="111456" x="5000625" y="5661025"/>
          <p14:tracePt t="111473" x="4946650" y="5661025"/>
          <p14:tracePt t="111490" x="4830763" y="5661025"/>
          <p14:tracePt t="111506" x="4705350" y="5661025"/>
          <p14:tracePt t="111523" x="4483100" y="5661025"/>
          <p14:tracePt t="111539" x="4224338" y="5661025"/>
          <p14:tracePt t="111557" x="3929063" y="5661025"/>
          <p14:tracePt t="111573" x="3625850" y="5661025"/>
          <p14:tracePt t="111589" x="3330575" y="5661025"/>
          <p14:tracePt t="111606" x="3071813" y="5661025"/>
          <p14:tracePt t="111623" x="2857500" y="5661025"/>
          <p14:tracePt t="111639" x="2633663" y="5661025"/>
          <p14:tracePt t="111656" x="2482850" y="5661025"/>
          <p14:tracePt t="111673" x="2347913" y="5661025"/>
          <p14:tracePt t="111689" x="2133600" y="5661025"/>
          <p14:tracePt t="111706" x="1938338" y="5661025"/>
          <p14:tracePt t="111723" x="1758950" y="5643563"/>
          <p14:tracePt t="111740" x="1643063" y="5643563"/>
          <p14:tracePt t="111756" x="1562100" y="5634038"/>
          <p14:tracePt t="111773" x="1527175" y="5608638"/>
          <p14:tracePt t="111789" x="1500188" y="5599113"/>
          <p14:tracePt t="111806" x="1465263" y="5589588"/>
          <p14:tracePt t="111822" x="1419225" y="5545138"/>
          <p14:tracePt t="111839" x="1374775" y="5483225"/>
          <p14:tracePt t="111855" x="1322388" y="5402263"/>
          <p14:tracePt t="111872" x="1312863" y="5313363"/>
          <p14:tracePt t="111889" x="1285875" y="5259388"/>
          <p14:tracePt t="111906" x="1285875" y="5153025"/>
          <p14:tracePt t="111922" x="1285875" y="5108575"/>
          <p14:tracePt t="111939" x="1312863" y="5062538"/>
          <p14:tracePt t="111955" x="1366838" y="4983163"/>
          <p14:tracePt t="111973" x="1411288" y="4938713"/>
          <p14:tracePt t="111989" x="1446213" y="4902200"/>
          <p14:tracePt t="112006" x="1509713" y="4867275"/>
          <p14:tracePt t="112022" x="1581150" y="4848225"/>
          <p14:tracePt t="112039" x="1714500" y="4822825"/>
          <p14:tracePt t="112056" x="1866900" y="4822825"/>
          <p14:tracePt t="112072" x="2187575" y="4822825"/>
          <p14:tracePt t="112088" x="2490788" y="4822825"/>
          <p14:tracePt t="112105" x="2768600" y="4822825"/>
          <p14:tracePt t="112122" x="3089275" y="4822825"/>
          <p14:tracePt t="112139" x="3187700" y="4822825"/>
          <p14:tracePt t="112155" x="3214688" y="4822825"/>
          <p14:tracePt t="112172" x="3241675" y="4822825"/>
          <p14:tracePt t="112188" x="3295650" y="4848225"/>
          <p14:tracePt t="112206" x="3330575" y="4857750"/>
          <p14:tracePt t="112221" x="3375025" y="4884738"/>
          <p14:tracePt t="112240" x="3402013" y="4902200"/>
          <p14:tracePt t="112255" x="3419475" y="4919663"/>
          <p14:tracePt t="112272" x="3473450" y="4965700"/>
          <p14:tracePt t="112288" x="3660775" y="5089525"/>
          <p14:tracePt t="112305" x="3830638" y="5214938"/>
          <p14:tracePt t="112322" x="4027488" y="5375275"/>
          <p14:tracePt t="112339" x="4071938" y="5419725"/>
          <p14:tracePt t="112355" x="4160838" y="5473700"/>
          <p14:tracePt t="112372" x="4214813" y="5500688"/>
          <p14:tracePt t="112388" x="4286250" y="5537200"/>
          <p14:tracePt t="112406" x="4411663" y="5589588"/>
          <p14:tracePt t="112422" x="4545013" y="5626100"/>
          <p14:tracePt t="112439" x="4714875" y="5680075"/>
          <p14:tracePt t="112455" x="4867275" y="5680075"/>
          <p14:tracePt t="112472" x="5000625" y="5680075"/>
          <p14:tracePt t="112488" x="5133975" y="5680075"/>
          <p14:tracePt t="112506" x="5259388" y="5680075"/>
          <p14:tracePt t="112522" x="5500688" y="5680075"/>
          <p14:tracePt t="112539" x="5680075" y="5680075"/>
          <p14:tracePt t="112555" x="5875338" y="5680075"/>
          <p14:tracePt t="112572" x="6010275" y="5680075"/>
          <p14:tracePt t="112588" x="6089650" y="5680075"/>
          <p14:tracePt t="112605" x="6161088" y="5680075"/>
          <p14:tracePt t="112621" x="6188075" y="5680075"/>
          <p14:tracePt t="112639" x="6224588" y="5680075"/>
          <p14:tracePt t="112654" x="6259513" y="5670550"/>
          <p14:tracePt t="112699" x="6296025" y="5661025"/>
          <p14:tracePt t="112714" x="6303963" y="5653088"/>
          <p14:tracePt t="112755" x="6313488" y="5634038"/>
          <p14:tracePt t="113193" x="0" y="0"/>
        </p14:tracePtLst>
        <p14:tracePtLst>
          <p14:tracePt t="113708" x="6313488" y="5634038"/>
          <p14:tracePt t="113826" x="6313488" y="5626100"/>
          <p14:tracePt t="113834" x="6303963" y="5626100"/>
          <p14:tracePt t="113834" x="6296025" y="5626100"/>
          <p14:tracePt t="113859" x="6286500" y="5626100"/>
          <p14:tracePt t="113869" x="6259513" y="5626100"/>
          <p14:tracePt t="113874" x="6242050" y="5626100"/>
          <p14:tracePt t="113886" x="6205538" y="5626100"/>
          <p14:tracePt t="113902" x="6153150" y="5608638"/>
          <p14:tracePt t="113919" x="6099175" y="5608638"/>
          <p14:tracePt t="113936" x="6045200" y="5599113"/>
          <p14:tracePt t="113953" x="6000750" y="5599113"/>
          <p14:tracePt t="113969" x="5929313" y="5599113"/>
          <p14:tracePt t="113987" x="5875338" y="5599113"/>
          <p14:tracePt t="114002" x="5751513" y="5599113"/>
          <p14:tracePt t="114020" x="5643563" y="5599113"/>
          <p14:tracePt t="114036" x="5562600" y="5599113"/>
          <p14:tracePt t="114053" x="5491163" y="5589588"/>
          <p14:tracePt t="114069" x="5411788" y="5562600"/>
          <p14:tracePt t="114086" x="5340350" y="5562600"/>
          <p14:tracePt t="114102" x="5214938" y="5562600"/>
          <p14:tracePt t="114119" x="5081588" y="5562600"/>
          <p14:tracePt t="114136" x="4991100" y="5562600"/>
          <p14:tracePt t="114152" x="4902200" y="5562600"/>
          <p14:tracePt t="114169" x="4830763" y="5562600"/>
          <p14:tracePt t="114169" x="4813300" y="5562600"/>
          <p14:tracePt t="114186" x="4768850" y="5562600"/>
          <p14:tracePt t="114203" x="4741863" y="5562600"/>
          <p14:tracePt t="114219" x="4687888" y="5562600"/>
          <p14:tracePt t="114236" x="4633913" y="5562600"/>
          <p14:tracePt t="114253" x="4572000" y="5562600"/>
          <p14:tracePt t="114269" x="4554538" y="5562600"/>
          <p14:tracePt t="114286" x="4537075" y="5562600"/>
          <p14:tracePt t="114330" x="4527550" y="5562600"/>
          <p14:tracePt t="115130" x="4518025" y="5562600"/>
          <p14:tracePt t="115450" x="4510088" y="5562600"/>
          <p14:tracePt t="115458" x="4491038" y="5562600"/>
          <p14:tracePt t="115466" x="4483100" y="5562600"/>
          <p14:tracePt t="115498" x="4473575" y="5562600"/>
          <p14:tracePt t="115501" x="4438650" y="5572125"/>
          <p14:tracePt t="115523" x="4429125" y="5572125"/>
          <p14:tracePt t="115530" x="4419600" y="5572125"/>
          <p14:tracePt t="115534" x="4394200" y="5581650"/>
          <p14:tracePt t="115550" x="4375150" y="5581650"/>
          <p14:tracePt t="115567" x="4348163" y="5581650"/>
          <p14:tracePt t="115583" x="4322763" y="5581650"/>
          <p14:tracePt t="115600" x="4268788" y="5581650"/>
          <p14:tracePt t="115617" x="4232275" y="5581650"/>
          <p14:tracePt t="115617" x="4214813" y="5581650"/>
          <p14:tracePt t="115634" x="4179888" y="5581650"/>
          <p14:tracePt t="115651" x="4108450" y="5572125"/>
          <p14:tracePt t="115667" x="4017963" y="5545138"/>
          <p14:tracePt t="115683" x="3956050" y="5545138"/>
          <p14:tracePt t="115701" x="3894138" y="5537200"/>
          <p14:tracePt t="115717" x="3857625" y="5518150"/>
          <p14:tracePt t="115734" x="3795713" y="5518150"/>
          <p14:tracePt t="115750" x="3759200" y="5510213"/>
          <p14:tracePt t="115767" x="3724275" y="5491163"/>
          <p14:tracePt t="115784" x="3697288" y="5491163"/>
          <p14:tracePt t="115800" x="3670300" y="5483225"/>
          <p14:tracePt t="115816" x="3633788" y="5473700"/>
          <p14:tracePt t="115834" x="3608388" y="5446713"/>
          <p14:tracePt t="115850" x="3554413" y="5419725"/>
          <p14:tracePt t="115867" x="3517900" y="5375275"/>
          <p14:tracePt t="115883" x="3509963" y="5340350"/>
          <p14:tracePt t="115900" x="3473450" y="5276850"/>
          <p14:tracePt t="115916" x="3473450" y="5251450"/>
          <p14:tracePt t="115934" x="3465513" y="5214938"/>
          <p14:tracePt t="115949" x="3465513" y="5160963"/>
          <p14:tracePt t="115967" x="3465513" y="5133975"/>
          <p14:tracePt t="115983" x="3473450" y="5081588"/>
          <p14:tracePt t="116000" x="3473450" y="5072063"/>
          <p14:tracePt t="116016" x="3490913" y="5045075"/>
          <p14:tracePt t="116033" x="3527425" y="5010150"/>
          <p14:tracePt t="116049" x="3633788" y="4965700"/>
          <p14:tracePt t="116068" x="3697288" y="4938713"/>
          <p14:tracePt t="116084" x="3768725" y="4902200"/>
          <p14:tracePt t="116100" x="3830638" y="4884738"/>
          <p14:tracePt t="116116" x="3946525" y="4840288"/>
          <p14:tracePt t="116134" x="4062413" y="4830763"/>
          <p14:tracePt t="116150" x="4187825" y="4768850"/>
          <p14:tracePt t="116167" x="4276725" y="4751388"/>
          <p14:tracePt t="116183" x="4357688" y="4724400"/>
          <p14:tracePt t="116200" x="4402138" y="4697413"/>
          <p14:tracePt t="116216" x="4446588" y="4697413"/>
          <p14:tracePt t="116234" x="4510088" y="4687888"/>
          <p14:tracePt t="116250" x="4660900" y="4652963"/>
          <p14:tracePt t="116267" x="4714875" y="4652963"/>
          <p14:tracePt t="116282" x="4768850" y="4652963"/>
          <p14:tracePt t="116300" x="4840288" y="4652963"/>
          <p14:tracePt t="116316" x="4902200" y="4652963"/>
          <p14:tracePt t="116334" x="4956175" y="4652963"/>
          <p14:tracePt t="116349" x="5018088" y="4652963"/>
          <p14:tracePt t="116367" x="5072063" y="4652963"/>
          <p14:tracePt t="116382" x="5126038" y="4652963"/>
          <p14:tracePt t="116400" x="5160963" y="4652963"/>
          <p14:tracePt t="116416" x="5205413" y="4652963"/>
          <p14:tracePt t="116434" x="5224463" y="4652963"/>
          <p14:tracePt t="116449" x="5276850" y="4652963"/>
          <p14:tracePt t="116467" x="5322888" y="4652963"/>
          <p14:tracePt t="116482" x="5375275" y="4652963"/>
          <p14:tracePt t="116499" x="5419725" y="4652963"/>
          <p14:tracePt t="116516" x="5446713" y="4652963"/>
          <p14:tracePt t="116533" x="5465763" y="4660900"/>
          <p14:tracePt t="116549" x="5483225" y="4670425"/>
          <p14:tracePt t="116566" x="5527675" y="4705350"/>
          <p14:tracePt t="116582" x="5572125" y="4724400"/>
          <p14:tracePt t="116599" x="5589588" y="4732338"/>
          <p14:tracePt t="116615" x="5634038" y="4768850"/>
          <p14:tracePt t="116633" x="5653088" y="4786313"/>
          <p14:tracePt t="116649" x="5680075" y="4830763"/>
          <p14:tracePt t="116665" x="5697538" y="4894263"/>
          <p14:tracePt t="116682" x="5697538" y="4919663"/>
          <p14:tracePt t="116699" x="5705475" y="4965700"/>
          <p14:tracePt t="116715" x="5705475" y="5010150"/>
          <p14:tracePt t="116732" x="5705475" y="5027613"/>
          <p14:tracePt t="116748" x="5705475" y="5054600"/>
          <p14:tracePt t="116794" x="5705475" y="5062538"/>
          <p14:tracePt t="116810" x="5705475" y="5072063"/>
          <p14:tracePt t="116818" x="5705475" y="5081588"/>
          <p14:tracePt t="116821" x="5705475" y="5108575"/>
          <p14:tracePt t="116831" x="5680075" y="5133975"/>
          <p14:tracePt t="116849" x="5661025" y="5180013"/>
          <p14:tracePt t="116866" x="5626100" y="5205413"/>
          <p14:tracePt t="116882" x="5589588" y="5251450"/>
          <p14:tracePt t="116900" x="5572125" y="5268913"/>
          <p14:tracePt t="116946" x="5545138" y="5276850"/>
          <p14:tracePt t="116954" x="5527675" y="5276850"/>
          <p14:tracePt t="116955" x="5510213" y="5276850"/>
          <p14:tracePt t="116965" x="5465763" y="5286375"/>
          <p14:tracePt t="116982" x="5411788" y="5303838"/>
          <p14:tracePt t="116998" x="5357813" y="5303838"/>
          <p14:tracePt t="117015" x="5286375" y="5313363"/>
          <p14:tracePt t="117032" x="5205413" y="5340350"/>
          <p14:tracePt t="117048" x="5126038" y="5340350"/>
          <p14:tracePt t="117065" x="5054600" y="5348288"/>
          <p14:tracePt t="117081" x="4911725" y="5357813"/>
          <p14:tracePt t="117099" x="4813300" y="5357813"/>
          <p14:tracePt t="117115" x="4714875" y="5357813"/>
          <p14:tracePt t="117132" x="4643438" y="5357813"/>
          <p14:tracePt t="117148" x="4572000" y="5357813"/>
          <p14:tracePt t="117165" x="4491038" y="5357813"/>
          <p14:tracePt t="117182" x="4438650" y="5357813"/>
          <p14:tracePt t="117198" x="4384675" y="5357813"/>
          <p14:tracePt t="117215" x="4357688" y="5357813"/>
          <p14:tracePt t="117231" x="4322763" y="5357813"/>
          <p14:tracePt t="117248" x="4313238" y="5357813"/>
          <p14:tracePt t="117265" x="4286250" y="5357813"/>
          <p14:tracePt t="117281" x="4259263" y="5357813"/>
          <p14:tracePt t="117298" x="4214813" y="5357813"/>
          <p14:tracePt t="117314" x="4160838" y="5357813"/>
          <p14:tracePt t="117331" x="4062413" y="5367338"/>
          <p14:tracePt t="117347" x="3894138" y="5367338"/>
          <p14:tracePt t="117365" x="3751263" y="5394325"/>
          <p14:tracePt t="117381" x="3652838" y="5402263"/>
          <p14:tracePt t="117398" x="3625850" y="5402263"/>
          <p14:tracePt t="117415" x="3581400" y="5402263"/>
          <p14:tracePt t="117431" x="3554413" y="5402263"/>
          <p14:tracePt t="117448" x="3536950" y="5402263"/>
          <p14:tracePt t="117464" x="3500438" y="5402263"/>
          <p14:tracePt t="117481" x="3482975" y="5394325"/>
          <p14:tracePt t="117497" x="3446463" y="5394325"/>
          <p14:tracePt t="117497" x="0" y="0"/>
        </p14:tracePtLst>
        <p14:tracePtLst>
          <p14:tracePt t="126262" x="1866900" y="3973513"/>
          <p14:tracePt t="126290" x="1866900" y="3983038"/>
          <p14:tracePt t="126386" x="1857375" y="4010025"/>
          <p14:tracePt t="126394" x="1857375" y="4017963"/>
          <p14:tracePt t="126410" x="1857375" y="4027488"/>
          <p14:tracePt t="126418" x="1847850" y="4037013"/>
          <p14:tracePt t="126424" x="1839913" y="4054475"/>
          <p14:tracePt t="126435" x="1822450" y="4081463"/>
          <p14:tracePt t="126451" x="1803400" y="4125913"/>
          <p14:tracePt t="126468" x="1768475" y="4197350"/>
          <p14:tracePt t="126485" x="1768475" y="4268788"/>
          <p14:tracePt t="126501" x="1768475" y="4322763"/>
          <p14:tracePt t="126518" x="1768475" y="4357688"/>
          <p14:tracePt t="126535" x="1768475" y="4411663"/>
          <p14:tracePt t="126551" x="1768475" y="4473575"/>
          <p14:tracePt t="126569" x="1803400" y="4545013"/>
          <p14:tracePt t="126584" x="1847850" y="4589463"/>
          <p14:tracePt t="126601" x="1901825" y="4643438"/>
          <p14:tracePt t="126618" x="1973263" y="4724400"/>
          <p14:tracePt t="126634" x="2000250" y="4768850"/>
          <p14:tracePt t="126651" x="2036763" y="4803775"/>
          <p14:tracePt t="126667" x="2062163" y="4840288"/>
          <p14:tracePt t="126685" x="2081213" y="4857750"/>
          <p14:tracePt t="126701" x="2108200" y="4884738"/>
          <p14:tracePt t="126717" x="2116138" y="4911725"/>
          <p14:tracePt t="126779" x="2116138" y="4919663"/>
          <p14:tracePt t="126779" x="2116138" y="4946650"/>
          <p14:tracePt t="126802" x="2116138" y="4965700"/>
          <p14:tracePt t="126818" x="2116138" y="4973638"/>
          <p14:tracePt t="126822" x="2116138" y="4991100"/>
          <p14:tracePt t="126835" x="2133600" y="5018088"/>
          <p14:tracePt t="126970" x="2143125" y="5027613"/>
          <p14:tracePt t="126978" x="2152650" y="5027613"/>
          <p14:tracePt t="126985" x="2160588" y="5027613"/>
          <p14:tracePt t="127012" x="2170113" y="5027613"/>
          <p14:tracePt t="127034" x="2179638" y="5037138"/>
          <p14:tracePt t="127050" x="2187575" y="5045075"/>
          <p14:tracePt t="127058" x="2197100" y="5045075"/>
          <p14:tracePt t="127114" x="2214563" y="5062538"/>
          <p14:tracePt t="127146" x="2232025" y="5062538"/>
          <p14:tracePt t="127149" x="2241550" y="5072063"/>
          <p14:tracePt t="127170" x="2251075" y="5081588"/>
          <p14:tracePt t="127186" x="2276475" y="5099050"/>
          <p14:tracePt t="127202" x="2286000" y="5108575"/>
          <p14:tracePt t="127215" x="2303463" y="5116513"/>
          <p14:tracePt t="127235" x="2312988" y="5126038"/>
          <p14:tracePt t="127235" x="2357438" y="5153025"/>
          <p14:tracePt t="127251" x="2366963" y="5160963"/>
          <p14:tracePt t="127267" x="2411413" y="5170488"/>
          <p14:tracePt t="127284" x="2473325" y="5205413"/>
          <p14:tracePt t="127330" x="2490788" y="5205413"/>
          <p14:tracePt t="127362" x="2500313" y="5205413"/>
          <p14:tracePt t="127370" x="2509838" y="5214938"/>
          <p14:tracePt t="127386" x="2527300" y="5214938"/>
          <p14:tracePt t="127407" x="2544763" y="5214938"/>
          <p14:tracePt t="127418" x="2562225" y="5214938"/>
          <p14:tracePt t="127434" x="2598738" y="5214938"/>
          <p14:tracePt t="127442" x="2608263" y="5214938"/>
          <p14:tracePt t="127442" x="2616200" y="5214938"/>
          <p14:tracePt t="127450" x="2643188" y="5214938"/>
          <p14:tracePt t="127467" x="2660650" y="5214938"/>
          <p14:tracePt t="127483" x="2714625" y="5214938"/>
          <p14:tracePt t="127500" x="2803525" y="5214938"/>
          <p14:tracePt t="127516" x="2901950" y="5214938"/>
          <p14:tracePt t="127533" x="3017838" y="5214938"/>
          <p14:tracePt t="127550" x="3081338" y="5214938"/>
          <p14:tracePt t="127567" x="3179763" y="5214938"/>
          <p14:tracePt t="127583" x="3241675" y="5214938"/>
          <p14:tracePt t="127599" x="3313113" y="5214938"/>
          <p14:tracePt t="127616" x="3357563" y="5214938"/>
          <p14:tracePt t="127632" x="3367088" y="5214938"/>
          <p14:tracePt t="127632" x="3394075" y="5214938"/>
          <p14:tracePt t="127650" x="3419475" y="5214938"/>
          <p14:tracePt t="127666" x="3465513" y="5214938"/>
          <p14:tracePt t="127684" x="3517900" y="5214938"/>
          <p14:tracePt t="127699" x="3589338" y="5205413"/>
          <p14:tracePt t="127716" x="3643313" y="5197475"/>
          <p14:tracePt t="127732" x="3687763" y="5187950"/>
          <p14:tracePt t="127750" x="3714750" y="5187950"/>
          <p14:tracePt t="127766" x="3768725" y="5187950"/>
          <p14:tracePt t="127783" x="3857625" y="5170488"/>
          <p14:tracePt t="127799" x="3983038" y="5170488"/>
          <p14:tracePt t="127817" x="4098925" y="5170488"/>
          <p14:tracePt t="127833" x="4241800" y="5143500"/>
          <p14:tracePt t="127850" x="4330700" y="5126038"/>
          <p14:tracePt t="127867" x="4357688" y="5126038"/>
          <p14:tracePt t="127883" x="4367213" y="5108575"/>
          <p14:tracePt t="127899" x="4411663" y="5072063"/>
          <p14:tracePt t="127917" x="4419600" y="5072063"/>
          <p14:tracePt t="127933" x="4456113" y="5054600"/>
          <p14:tracePt t="127950" x="4456113" y="5045075"/>
          <p14:tracePt t="127994" x="4456113" y="5037138"/>
          <p14:tracePt t="128003" x="4465638" y="5018088"/>
          <p14:tracePt t="128007" x="4465638" y="4983163"/>
          <p14:tracePt t="128015" x="4473575" y="4956175"/>
          <p14:tracePt t="128032" x="4473575" y="4911725"/>
          <p14:tracePt t="128032" x="4473575" y="4884738"/>
          <p14:tracePt t="128050" x="4473575" y="4857750"/>
          <p14:tracePt t="128050" x="4473575" y="4822825"/>
          <p14:tracePt t="128067" x="4473575" y="4786313"/>
          <p14:tracePt t="128083" x="4473575" y="4759325"/>
          <p14:tracePt t="128099" x="4473575" y="4705350"/>
          <p14:tracePt t="128116" x="4456113" y="4643438"/>
          <p14:tracePt t="128132" x="4438650" y="4608513"/>
          <p14:tracePt t="128150" x="4429125" y="4572000"/>
          <p14:tracePt t="128166" x="4402138" y="4554538"/>
          <p14:tracePt t="128182" x="4384675" y="4537075"/>
          <p14:tracePt t="128199" x="4367213" y="4500563"/>
          <p14:tracePt t="128215" x="4348163" y="4491038"/>
          <p14:tracePt t="128232" x="4340225" y="4483100"/>
          <p14:tracePt t="128249" x="4295775" y="4465638"/>
          <p14:tracePt t="128265" x="4259263" y="4446588"/>
          <p14:tracePt t="128283" x="4251325" y="4446588"/>
          <p14:tracePt t="128299" x="4241800" y="4438650"/>
          <p14:tracePt t="128316" x="4197350" y="4402138"/>
          <p14:tracePt t="128332" x="4187825" y="4394200"/>
          <p14:tracePt t="128349" x="4143375" y="4384675"/>
          <p14:tracePt t="128365" x="4089400" y="4367213"/>
          <p14:tracePt t="128382" x="4054475" y="4348163"/>
          <p14:tracePt t="128399" x="4037013" y="4348163"/>
          <p14:tracePt t="128416" x="4000500" y="4340225"/>
          <p14:tracePt t="128432" x="3983038" y="4340225"/>
          <p14:tracePt t="128449" x="3875088" y="4340225"/>
          <p14:tracePt t="128465" x="3822700" y="4330700"/>
          <p14:tracePt t="128482" x="3795713" y="4330700"/>
          <p14:tracePt t="128498" x="3776663" y="4330700"/>
          <p14:tracePt t="128515" x="3751263" y="4330700"/>
          <p14:tracePt t="128531" x="3732213" y="4330700"/>
          <p14:tracePt t="128548" x="3679825" y="4330700"/>
          <p14:tracePt t="128565" x="3562350" y="4330700"/>
          <p14:tracePt t="128581" x="3455988" y="4330700"/>
          <p14:tracePt t="128598" x="3367088" y="4330700"/>
          <p14:tracePt t="128615" x="3303588" y="4330700"/>
          <p14:tracePt t="128631" x="3259138" y="4330700"/>
          <p14:tracePt t="128648" x="3214688" y="4330700"/>
          <p14:tracePt t="128665" x="3152775" y="4330700"/>
          <p14:tracePt t="128681" x="3062288" y="4330700"/>
          <p14:tracePt t="128699" x="2973388" y="4357688"/>
          <p14:tracePt t="128715" x="2911475" y="4384675"/>
          <p14:tracePt t="128731" x="2847975" y="4394200"/>
          <p14:tracePt t="128748" x="2813050" y="4394200"/>
          <p14:tracePt t="128764" x="2776538" y="4394200"/>
          <p14:tracePt t="128781" x="2741613" y="4419600"/>
          <p14:tracePt t="128798" x="2724150" y="4419600"/>
          <p14:tracePt t="128815" x="2679700" y="4429125"/>
          <p14:tracePt t="128831" x="2643188" y="4438650"/>
          <p14:tracePt t="128848" x="2608263" y="4438650"/>
          <p14:tracePt t="128865" x="2562225" y="4456113"/>
          <p14:tracePt t="128881" x="2554288" y="4456113"/>
          <p14:tracePt t="128898" x="2509838" y="4483100"/>
          <p14:tracePt t="128914" x="2473325" y="4483100"/>
          <p14:tracePt t="128931" x="2446338" y="4491038"/>
          <p14:tracePt t="128947" x="2393950" y="4500563"/>
          <p14:tracePt t="128964" x="2339975" y="4527550"/>
          <p14:tracePt t="128981" x="2276475" y="4554538"/>
          <p14:tracePt t="128998" x="2241550" y="4554538"/>
          <p14:tracePt t="129015" x="2224088" y="4562475"/>
          <p14:tracePt t="129051" x="2197100" y="4581525"/>
          <p14:tracePt t="129064" x="2179638" y="4598988"/>
          <p14:tracePt t="129065" x="2170113" y="4608513"/>
          <p14:tracePt t="129081" x="2133600" y="4616450"/>
          <p14:tracePt t="129097" x="2089150" y="4652963"/>
          <p14:tracePt t="129146" x="2081213" y="4660900"/>
          <p14:tracePt t="129154" x="2071688" y="4660900"/>
          <p14:tracePt t="129154" x="2062163" y="4670425"/>
          <p14:tracePt t="129170" x="2062163" y="4679950"/>
          <p14:tracePt t="129186" x="2054225" y="4687888"/>
          <p14:tracePt t="129202" x="2054225" y="4697413"/>
          <p14:tracePt t="129220" x="2036763" y="4714875"/>
          <p14:tracePt t="129231" x="2036763" y="4724400"/>
          <p14:tracePt t="129231" x="2027238" y="4741863"/>
          <p14:tracePt t="129247" x="2027238" y="4751388"/>
          <p14:tracePt t="129264" x="2027238" y="4786313"/>
          <p14:tracePt t="129280" x="2027238" y="4803775"/>
          <p14:tracePt t="129297" x="2027238" y="4822825"/>
          <p14:tracePt t="129315" x="2027238" y="4840288"/>
          <p14:tracePt t="129331" x="2027238" y="4867275"/>
          <p14:tracePt t="129347" x="2027238" y="4884738"/>
          <p14:tracePt t="129364" x="2044700" y="4919663"/>
          <p14:tracePt t="129381" x="2054225" y="4938713"/>
          <p14:tracePt t="129398" x="2081213" y="4965700"/>
          <p14:tracePt t="129413" x="2098675" y="4983163"/>
          <p14:tracePt t="129430" x="2108200" y="4991100"/>
          <p14:tracePt t="129447" x="2125663" y="5037138"/>
          <p14:tracePt t="129464" x="2133600" y="5045075"/>
          <p14:tracePt t="129480" x="2152650" y="5072063"/>
          <p14:tracePt t="129497" x="2160588" y="5072063"/>
          <p14:tracePt t="129513" x="2197100" y="5089525"/>
          <p14:tracePt t="129562" x="2214563" y="5108575"/>
          <p14:tracePt t="129570" x="2251075" y="5126038"/>
          <p14:tracePt t="129579" x="2259013" y="5133975"/>
          <p14:tracePt t="129587" x="2276475" y="5143500"/>
          <p14:tracePt t="129597" x="2322513" y="5143500"/>
          <p14:tracePt t="129613" x="2374900" y="5160963"/>
          <p14:tracePt t="129631" x="2446338" y="5197475"/>
          <p14:tracePt t="129647" x="2490788" y="5197475"/>
          <p14:tracePt t="129664" x="2571750" y="5205413"/>
          <p14:tracePt t="129680" x="2705100" y="5214938"/>
          <p14:tracePt t="129696" x="2830513" y="5241925"/>
          <p14:tracePt t="129713" x="2946400" y="5259388"/>
          <p14:tracePt t="129731" x="3017838" y="5268913"/>
          <p14:tracePt t="129746" x="3081338" y="5286375"/>
          <p14:tracePt t="129763" x="3170238" y="5286375"/>
          <p14:tracePt t="129780" x="3268663" y="5286375"/>
          <p14:tracePt t="129797" x="3375025" y="5286375"/>
          <p14:tracePt t="129813" x="3473450" y="5286375"/>
          <p14:tracePt t="129831" x="3544888" y="5286375"/>
          <p14:tracePt t="129847" x="3581400" y="5286375"/>
          <p14:tracePt t="129863" x="3616325" y="5286375"/>
          <p14:tracePt t="129880" x="3660775" y="5286375"/>
          <p14:tracePt t="129897" x="3705225" y="5286375"/>
          <p14:tracePt t="129913" x="3786188" y="5286375"/>
          <p14:tracePt t="129913" x="3830638" y="5286375"/>
          <p14:tracePt t="129931" x="3884613" y="5286375"/>
          <p14:tracePt t="129946" x="3946525" y="5286375"/>
          <p14:tracePt t="129963" x="4027488" y="5276850"/>
          <p14:tracePt t="129979" x="4054475" y="5268913"/>
          <p14:tracePt t="129997" x="4081463" y="5259388"/>
          <p14:tracePt t="130013" x="4098925" y="5251450"/>
          <p14:tracePt t="130030" x="4133850" y="5241925"/>
          <p14:tracePt t="130046" x="4160838" y="5224463"/>
          <p14:tracePt t="130064" x="4187825" y="5197475"/>
          <p14:tracePt t="130079" x="4197350" y="5187950"/>
          <p14:tracePt t="130096" x="4205288" y="5160963"/>
          <p14:tracePt t="130113" x="4205288" y="5126038"/>
          <p14:tracePt t="130130" x="4205288" y="5062538"/>
          <p14:tracePt t="130147" x="4205288" y="5010150"/>
          <p14:tracePt t="130163" x="4205288" y="4991100"/>
          <p14:tracePt t="130180" x="4205288" y="4973638"/>
          <p14:tracePt t="130197" x="4205288" y="4956175"/>
          <p14:tracePt t="130212" x="4205288" y="4929188"/>
          <p14:tracePt t="130230" x="4205288" y="4902200"/>
          <p14:tracePt t="130246" x="4179888" y="4857750"/>
          <p14:tracePt t="130263" x="4179888" y="4840288"/>
          <p14:tracePt t="130279" x="4170363" y="4795838"/>
          <p14:tracePt t="130296" x="4152900" y="4759325"/>
          <p14:tracePt t="130312" x="4143375" y="4751388"/>
          <p14:tracePt t="130330" x="4133850" y="4741863"/>
          <p14:tracePt t="130346" x="4125913" y="4741863"/>
          <p14:tracePt t="130362" x="4071938" y="4697413"/>
          <p14:tracePt t="130379" x="4037013" y="4687888"/>
          <p14:tracePt t="130396" x="4017963" y="4679950"/>
          <p14:tracePt t="130413" x="3973513" y="4670425"/>
          <p14:tracePt t="130429" x="3956050" y="4660900"/>
          <p14:tracePt t="130445" x="3919538" y="4643438"/>
          <p14:tracePt t="130462" x="3867150" y="4633913"/>
          <p14:tracePt t="130479" x="3795713" y="4633913"/>
          <p14:tracePt t="130495" x="3714750" y="4625975"/>
          <p14:tracePt t="130512" x="3633788" y="4625975"/>
          <p14:tracePt t="130530" x="3536950" y="4625975"/>
          <p14:tracePt t="130546" x="3429000" y="4625975"/>
          <p14:tracePt t="130563" x="3367088" y="4625975"/>
          <p14:tracePt t="130579" x="3303588" y="4625975"/>
          <p14:tracePt t="130596" x="3251200" y="4625975"/>
          <p14:tracePt t="130612" x="3224213" y="4625975"/>
          <p14:tracePt t="130629" x="3187700" y="4625975"/>
          <p14:tracePt t="130645" x="3170238" y="4625975"/>
          <p14:tracePt t="130662" x="3133725" y="4625975"/>
          <p14:tracePt t="130679" x="3098800" y="4625975"/>
          <p14:tracePt t="130695" x="3044825" y="4625975"/>
          <p14:tracePt t="130711" x="2982913" y="4625975"/>
          <p14:tracePt t="130729" x="2928938" y="4625975"/>
          <p14:tracePt t="130746" x="2857500" y="4625975"/>
          <p14:tracePt t="130763" x="2776538" y="4625975"/>
          <p14:tracePt t="130779" x="2714625" y="4625975"/>
          <p14:tracePt t="130796" x="2687638" y="4625975"/>
          <p14:tracePt t="130812" x="2670175" y="4625975"/>
          <p14:tracePt t="130828" x="2643188" y="4625975"/>
          <p14:tracePt t="130844" x="2616200" y="4625975"/>
          <p14:tracePt t="130861" x="2571750" y="4633913"/>
          <p14:tracePt t="130878" x="2527300" y="4643438"/>
          <p14:tracePt t="130896" x="2473325" y="4660900"/>
          <p14:tracePt t="130912" x="2428875" y="4660900"/>
          <p14:tracePt t="130928" x="2393950" y="4670425"/>
          <p14:tracePt t="130945" x="2366963" y="4670425"/>
          <p14:tracePt t="130961" x="2330450" y="4679950"/>
          <p14:tracePt t="130979" x="2322513" y="4679950"/>
          <p14:tracePt t="130995" x="2295525" y="4679950"/>
          <p14:tracePt t="131012" x="2251075" y="4679950"/>
          <p14:tracePt t="131029" x="2232025" y="4705350"/>
          <p14:tracePt t="131045" x="2224088" y="4705350"/>
          <p14:tracePt t="131062" x="2179638" y="4714875"/>
          <p14:tracePt t="131078" x="2152650" y="4714875"/>
          <p14:tracePt t="131095" x="2143125" y="4714875"/>
          <p14:tracePt t="131111" x="2125663" y="4724400"/>
          <p14:tracePt t="131128" x="2071688" y="4732338"/>
          <p14:tracePt t="131145" x="2036763" y="4751388"/>
          <p14:tracePt t="131161" x="2000250" y="4786313"/>
          <p14:tracePt t="131178" x="1965325" y="4813300"/>
          <p14:tracePt t="131194" x="1938338" y="4830763"/>
          <p14:tracePt t="131211" x="1919288" y="4848225"/>
          <p14:tracePt t="131228" x="1901825" y="4884738"/>
          <p14:tracePt t="131244" x="1874838" y="4902200"/>
          <p14:tracePt t="131261" x="1866900" y="4946650"/>
          <p14:tracePt t="131278" x="1857375" y="4956175"/>
          <p14:tracePt t="131322" x="1857375" y="4965700"/>
          <p14:tracePt t="131362" x="1857375" y="4973638"/>
          <p14:tracePt t="131378" x="1857375" y="4991100"/>
          <p14:tracePt t="131395" x="1857375" y="5000625"/>
          <p14:tracePt t="131410" x="1857375" y="5010150"/>
          <p14:tracePt t="131426" x="1857375" y="5018088"/>
          <p14:tracePt t="131435" x="1857375" y="5027613"/>
          <p14:tracePt t="131439" x="1866900" y="5054600"/>
          <p14:tracePt t="131444" x="1884363" y="5062538"/>
          <p14:tracePt t="131461" x="1919288" y="5072063"/>
          <p14:tracePt t="131478" x="1938338" y="5081588"/>
          <p14:tracePt t="131494" x="1965325" y="5081588"/>
          <p14:tracePt t="131512" x="2000250" y="5099050"/>
          <p14:tracePt t="131527" x="2044700" y="5116513"/>
          <p14:tracePt t="131545" x="2089150" y="5126038"/>
          <p14:tracePt t="131561" x="2133600" y="5126038"/>
          <p14:tracePt t="131578" x="2179638" y="5133975"/>
          <p14:tracePt t="131594" x="2205038" y="5133975"/>
          <p14:tracePt t="131611" x="2241550" y="5133975"/>
          <p14:tracePt t="131627" x="2276475" y="5133975"/>
          <p14:tracePt t="131645" x="2312988" y="5133975"/>
          <p14:tracePt t="131661" x="2347913" y="5133975"/>
          <p14:tracePt t="131678" x="2393950" y="5133975"/>
          <p14:tracePt t="131694" x="2500313" y="5133975"/>
          <p14:tracePt t="131711" x="2652713" y="5133975"/>
          <p14:tracePt t="131727" x="2724150" y="5133975"/>
          <p14:tracePt t="131744" x="2776538" y="5133975"/>
          <p14:tracePt t="131761" x="2830513" y="5133975"/>
          <p14:tracePt t="131778" x="2857500" y="5133975"/>
          <p14:tracePt t="131793" x="2946400" y="5133975"/>
          <p14:tracePt t="131811" x="3062288" y="5133975"/>
          <p14:tracePt t="131827" x="3197225" y="5133975"/>
          <p14:tracePt t="131844" x="3303588" y="5133975"/>
          <p14:tracePt t="131860" x="3375025" y="5133975"/>
          <p14:tracePt t="131878" x="3429000" y="5133975"/>
          <p14:tracePt t="131893" x="3473450" y="5133975"/>
          <p14:tracePt t="131927" x="3527425" y="5133975"/>
          <p14:tracePt t="131927" x="3581400" y="5133975"/>
          <p14:tracePt t="131944" x="3652838" y="5133975"/>
          <p14:tracePt t="131960" x="3714750" y="5133975"/>
          <p14:tracePt t="131978" x="3776663" y="5133975"/>
          <p14:tracePt t="131994" x="3867150" y="5133975"/>
          <p14:tracePt t="132010" x="3902075" y="5133975"/>
          <p14:tracePt t="132026" x="3919538" y="5133975"/>
          <p14:tracePt t="132044" x="3946525" y="5133975"/>
          <p14:tracePt t="132061" x="3973513" y="5133975"/>
          <p14:tracePt t="132077" x="4000500" y="5133975"/>
          <p14:tracePt t="132093" x="4017963" y="5133975"/>
          <p14:tracePt t="132110" x="4062413" y="5126038"/>
          <p14:tracePt t="132126" x="4081463" y="5108575"/>
          <p14:tracePt t="132143" x="4098925" y="5099050"/>
          <p14:tracePt t="132160" x="4108450" y="5089525"/>
          <p14:tracePt t="132202" x="4116388" y="5089525"/>
          <p14:tracePt t="132210" x="4125913" y="5081588"/>
          <p14:tracePt t="132227" x="4133850" y="5072063"/>
          <p14:tracePt t="132232" x="4152900" y="5045075"/>
          <p14:tracePt t="132274" x="4170363" y="5037138"/>
          <p14:tracePt t="132282" x="4170363" y="5027613"/>
          <p14:tracePt t="132290" x="4170363" y="5018088"/>
          <p14:tracePt t="132290" x="4170363" y="5010150"/>
          <p14:tracePt t="132314" x="4170363" y="5000625"/>
          <p14:tracePt t="132326" x="4170363" y="4983163"/>
          <p14:tracePt t="132331" x="4170363" y="4965700"/>
          <p14:tracePt t="132343" x="4170363" y="4946650"/>
          <p14:tracePt t="132359" x="4170363" y="4929188"/>
          <p14:tracePt t="132395" x="4170363" y="4919663"/>
          <p14:tracePt t="132395" x="4170363" y="4902200"/>
          <p14:tracePt t="132434" x="4160838" y="4884738"/>
          <p14:tracePt t="132442" x="4143375" y="4857750"/>
          <p14:tracePt t="132458" x="4133850" y="4848225"/>
          <p14:tracePt t="132464" x="4116388" y="4830763"/>
          <p14:tracePt t="132476" x="4108450" y="4822825"/>
          <p14:tracePt t="132492" x="4108450" y="4813300"/>
          <p14:tracePt t="132510" x="4098925" y="4803775"/>
          <p14:tracePt t="132526" x="4089400" y="4776788"/>
          <p14:tracePt t="132543" x="4081463" y="4759325"/>
          <p14:tracePt t="132559" x="4071938" y="4751388"/>
          <p14:tracePt t="132576" x="4054475" y="4741863"/>
          <p14:tracePt t="132592" x="4037013" y="4724400"/>
          <p14:tracePt t="132592" x="4027488" y="4724400"/>
          <p14:tracePt t="132610" x="4017963" y="4714875"/>
          <p14:tracePt t="132625" x="3990975" y="4714875"/>
          <p14:tracePt t="132642" x="3983038" y="4705350"/>
          <p14:tracePt t="132658" x="3965575" y="4705350"/>
          <p14:tracePt t="132675" x="3938588" y="4697413"/>
          <p14:tracePt t="132692" x="3911600" y="4687888"/>
          <p14:tracePt t="132708" x="3857625" y="4670425"/>
          <p14:tracePt t="132725" x="3830638" y="4670425"/>
          <p14:tracePt t="132743" x="3813175" y="4670425"/>
          <p14:tracePt t="132759" x="3776663" y="4670425"/>
          <p14:tracePt t="132775" x="3759200" y="4670425"/>
          <p14:tracePt t="132792" x="3741738" y="4660900"/>
          <p14:tracePt t="132809" x="3714750" y="4660900"/>
          <p14:tracePt t="132809" x="3705225" y="4660900"/>
          <p14:tracePt t="132826" x="3687763" y="4643438"/>
          <p14:tracePt t="132842" x="3670300" y="4643438"/>
          <p14:tracePt t="132860" x="3633788" y="4643438"/>
          <p14:tracePt t="132875" x="3589338" y="4643438"/>
          <p14:tracePt t="132893" x="3562350" y="4643438"/>
          <p14:tracePt t="132908" x="3536950" y="4643438"/>
          <p14:tracePt t="132926" x="3517900" y="4643438"/>
          <p14:tracePt t="132942" x="3473450" y="4643438"/>
          <p14:tracePt t="132959" x="3438525" y="4643438"/>
          <p14:tracePt t="132975" x="3367088" y="4652963"/>
          <p14:tracePt t="132992" x="3295650" y="4652963"/>
          <p14:tracePt t="133009" x="3241675" y="4670425"/>
          <p14:tracePt t="133025" x="3143250" y="4679950"/>
          <p14:tracePt t="133042" x="3071813" y="4697413"/>
          <p14:tracePt t="133060" x="3036888" y="4697413"/>
          <p14:tracePt t="133076" x="3017838" y="4697413"/>
          <p14:tracePt t="133093" x="3000375" y="4697413"/>
          <p14:tracePt t="133108" x="2982913" y="4697413"/>
          <p14:tracePt t="133125" x="2946400" y="4697413"/>
          <p14:tracePt t="133141" x="2901950" y="4697413"/>
          <p14:tracePt t="133158" x="2847975" y="4705350"/>
          <p14:tracePt t="133175" x="2776538" y="4714875"/>
          <p14:tracePt t="133191" x="2741613" y="4724400"/>
          <p14:tracePt t="133208" x="2705100" y="4724400"/>
          <p14:tracePt t="133225" x="2679700" y="4724400"/>
          <p14:tracePt t="133241" x="2643188" y="4732338"/>
          <p14:tracePt t="133259" x="2616200" y="4732338"/>
          <p14:tracePt t="133275" x="2554288" y="4732338"/>
          <p14:tracePt t="133292" x="2500313" y="4732338"/>
          <p14:tracePt t="133308" x="2455863" y="4732338"/>
          <p14:tracePt t="133326" x="2411413" y="4732338"/>
          <p14:tracePt t="133341" x="2374900" y="4732338"/>
          <p14:tracePt t="133359" x="2357438" y="4732338"/>
          <p14:tracePt t="133375" x="2322513" y="4732338"/>
          <p14:tracePt t="133392" x="2303463" y="4732338"/>
          <p14:tracePt t="133408" x="2259013" y="4741863"/>
          <p14:tracePt t="133424" x="2224088" y="4759325"/>
          <p14:tracePt t="133441" x="2187575" y="4776788"/>
          <p14:tracePt t="133459" x="2160588" y="4786313"/>
          <p14:tracePt t="133507" x="2152650" y="4786313"/>
          <p14:tracePt t="133514" x="2133600" y="4795838"/>
          <p14:tracePt t="133531" x="2108200" y="4803775"/>
          <p14:tracePt t="133542" x="2098675" y="4813300"/>
          <p14:tracePt t="133558" x="2089150" y="4822825"/>
          <p14:tracePt t="133558" x="2081213" y="4830763"/>
          <p14:tracePt t="133575" x="2071688" y="4848225"/>
          <p14:tracePt t="133591" x="2062163" y="4857750"/>
          <p14:tracePt t="133608" x="2062163" y="4875213"/>
          <p14:tracePt t="133625" x="2062163" y="4911725"/>
          <p14:tracePt t="133641" x="2062163" y="4929188"/>
          <p14:tracePt t="133641" x="2062163" y="4965700"/>
          <p14:tracePt t="133675" x="2062163" y="4983163"/>
          <p14:tracePt t="133675" x="2071688" y="4991100"/>
          <p14:tracePt t="133691" x="2098675" y="5018088"/>
          <p14:tracePt t="133707" x="2116138" y="5045075"/>
          <p14:tracePt t="133725" x="2170113" y="5062538"/>
          <p14:tracePt t="133742" x="2187575" y="5072063"/>
          <p14:tracePt t="133758" x="2241550" y="5081588"/>
          <p14:tracePt t="133774" x="2286000" y="5099050"/>
          <p14:tracePt t="133792" x="2339975" y="5099050"/>
          <p14:tracePt t="133808" x="2366963" y="5099050"/>
          <p14:tracePt t="133825" x="2374900" y="5099050"/>
          <p14:tracePt t="133841" x="2393950" y="5099050"/>
          <p14:tracePt t="133841" x="2411413" y="5099050"/>
          <p14:tracePt t="133859" x="2419350" y="5108575"/>
          <p14:tracePt t="133874" x="2465388" y="5108575"/>
          <p14:tracePt t="133891" x="2490788" y="5108575"/>
          <p14:tracePt t="133907" x="2536825" y="5126038"/>
          <p14:tracePt t="133924" x="2571750" y="5126038"/>
          <p14:tracePt t="133940" x="2625725" y="5126038"/>
          <p14:tracePt t="133958" x="2714625" y="5126038"/>
          <p14:tracePt t="133974" x="2840038" y="5126038"/>
          <p14:tracePt t="133991" x="2955925" y="5126038"/>
          <p14:tracePt t="134007" x="3071813" y="5116513"/>
          <p14:tracePt t="134024" x="3143250" y="5108575"/>
          <p14:tracePt t="134040" x="3179763" y="5099050"/>
          <p14:tracePt t="134040" x="3205163" y="5099050"/>
          <p14:tracePt t="134059" x="3224213" y="5099050"/>
          <p14:tracePt t="134074" x="3268663" y="5062538"/>
          <p14:tracePt t="134091" x="3295650" y="5054600"/>
          <p14:tracePt t="134107" x="3322638" y="5054600"/>
          <p14:tracePt t="134124" x="3394075" y="5045075"/>
          <p14:tracePt t="134141" x="3455988" y="5018088"/>
          <p14:tracePt t="134157" x="3536950" y="5010150"/>
          <p14:tracePt t="134173" x="3616325" y="5010150"/>
          <p14:tracePt t="134190" x="3643313" y="5010150"/>
          <p14:tracePt t="134206" x="3679825" y="5010150"/>
          <p14:tracePt t="134224" x="3697288" y="5010150"/>
          <p14:tracePt t="134241" x="3732213" y="5000625"/>
          <p14:tracePt t="134257" x="3776663" y="4991100"/>
          <p14:tracePt t="134273" x="3875088" y="4946650"/>
          <p14:tracePt t="134291" x="3919538" y="4929188"/>
          <p14:tracePt t="134307" x="3965575" y="4919663"/>
          <p14:tracePt t="134323" x="3983038" y="4911725"/>
          <p14:tracePt t="134340" x="4000500" y="4911725"/>
          <p14:tracePt t="134356" x="4027488" y="4902200"/>
          <p14:tracePt t="134373" x="4044950" y="4894263"/>
          <p14:tracePt t="134390" x="4054475" y="4884738"/>
          <p14:tracePt t="134407" x="4081463" y="4884738"/>
          <p14:tracePt t="134424" x="4108450" y="4867275"/>
          <p14:tracePt t="134439" x="4133850" y="4840288"/>
          <p14:tracePt t="134457" x="4143375" y="4830763"/>
          <p14:tracePt t="134473" x="4160838" y="4803775"/>
          <p14:tracePt t="134490" x="4160838" y="4776788"/>
          <p14:tracePt t="134506" x="4170363" y="4759325"/>
          <p14:tracePt t="134594" x="4179888" y="4751388"/>
          <p14:tracePt t="134602" x="4170363" y="4741863"/>
          <p14:tracePt t="134619" x="4116388" y="4714875"/>
          <p14:tracePt t="134635" x="4071938" y="4697413"/>
          <p14:tracePt t="134640" x="4062413" y="4697413"/>
          <p14:tracePt t="134644" x="4054475" y="4697413"/>
          <p14:tracePt t="134656" x="4010025" y="4687888"/>
          <p14:tracePt t="134672" x="3973513" y="4679950"/>
          <p14:tracePt t="134689" x="3956050" y="4679950"/>
          <p14:tracePt t="134707" x="3911600" y="4660900"/>
          <p14:tracePt t="134722" x="3884613" y="4660900"/>
          <p14:tracePt t="134740" x="3857625" y="4652963"/>
          <p14:tracePt t="134755" x="3803650" y="4652963"/>
          <p14:tracePt t="134773" x="3768725" y="4652963"/>
          <p14:tracePt t="134789" x="3724275" y="4652963"/>
          <p14:tracePt t="134806" x="3705225" y="4652963"/>
          <p14:tracePt t="134822" x="3670300" y="4652963"/>
          <p14:tracePt t="134839" x="3625850" y="4652963"/>
          <p14:tracePt t="134856" x="3571875" y="4652963"/>
          <p14:tracePt t="134872" x="3473450" y="4652963"/>
          <p14:tracePt t="134889" x="3394075" y="4652963"/>
          <p14:tracePt t="134889" x="3357563" y="4652963"/>
          <p14:tracePt t="134906" x="3276600" y="4652963"/>
          <p14:tracePt t="134922" x="3205163" y="4652963"/>
          <p14:tracePt t="134940" x="3133725" y="4652963"/>
          <p14:tracePt t="134956" x="3071813" y="4652963"/>
          <p14:tracePt t="134973" x="2982913" y="4652963"/>
          <p14:tracePt t="134990" x="2928938" y="4652963"/>
          <p14:tracePt t="135006" x="2874963" y="4652963"/>
          <p14:tracePt t="135022" x="2847975" y="4652963"/>
          <p14:tracePt t="135039" x="2803525" y="4652963"/>
          <p14:tracePt t="135056" x="2759075" y="4652963"/>
          <p14:tracePt t="135072" x="2751138" y="4652963"/>
          <p14:tracePt t="135089" x="2724150" y="4652963"/>
          <p14:tracePt t="135106" x="2705100" y="4652963"/>
          <p14:tracePt t="135122" x="2670175" y="4652963"/>
          <p14:tracePt t="135139" x="2625725" y="4652963"/>
          <p14:tracePt t="135155" x="2598738" y="4660900"/>
          <p14:tracePt t="135173" x="2544763" y="4660900"/>
          <p14:tracePt t="135189" x="2490788" y="4660900"/>
          <p14:tracePt t="135206" x="2446338" y="4670425"/>
          <p14:tracePt t="135222" x="2393950" y="4679950"/>
          <p14:tracePt t="135240" x="2366963" y="4679950"/>
          <p14:tracePt t="135256" x="2330450" y="4679950"/>
          <p14:tracePt t="135272" x="2312988" y="4679950"/>
          <p14:tracePt t="135288" x="2286000" y="4705350"/>
          <p14:tracePt t="135305" x="2241550" y="4705350"/>
          <p14:tracePt t="135323" x="2214563" y="4714875"/>
          <p14:tracePt t="135339" x="2187575" y="4714875"/>
          <p14:tracePt t="135355" x="2152650" y="4724400"/>
          <p14:tracePt t="135394" x="2143125" y="4724400"/>
          <p14:tracePt t="135398" x="2133600" y="4724400"/>
          <p14:tracePt t="135406" x="2098675" y="4732338"/>
          <p14:tracePt t="135422" x="2089150" y="4732338"/>
          <p14:tracePt t="135438" x="2071688" y="4751388"/>
          <p14:tracePt t="135455" x="2062163" y="4759325"/>
          <p14:tracePt t="135472" x="2054225" y="4768850"/>
          <p14:tracePt t="135488" x="2036763" y="4786313"/>
          <p14:tracePt t="135488" x="2027238" y="4795838"/>
          <p14:tracePt t="135523" x="2009775" y="4822825"/>
          <p14:tracePt t="135523" x="2000250" y="4830763"/>
          <p14:tracePt t="135539" x="2000250" y="4848225"/>
          <p14:tracePt t="135555" x="2000250" y="4867275"/>
          <p14:tracePt t="135572" x="2000250" y="4884738"/>
          <p14:tracePt t="135588" x="2000250" y="4911725"/>
          <p14:tracePt t="135605" x="2000250" y="4946650"/>
          <p14:tracePt t="135621" x="2000250" y="4965700"/>
          <p14:tracePt t="135639" x="2000250" y="5000625"/>
          <p14:tracePt t="135655" x="2017713" y="5045075"/>
          <p14:tracePt t="135672" x="2062163" y="5099050"/>
          <p14:tracePt t="135688" x="2089150" y="5143500"/>
          <p14:tracePt t="135705" x="2116138" y="5160963"/>
          <p14:tracePt t="135721" x="2143125" y="5170488"/>
          <p14:tracePt t="135739" x="2170113" y="5170488"/>
          <p14:tracePt t="135754" x="2214563" y="5170488"/>
          <p14:tracePt t="135771" x="2268538" y="5170488"/>
          <p14:tracePt t="135788" x="2339975" y="5170488"/>
          <p14:tracePt t="135805" x="2374900" y="5170488"/>
          <p14:tracePt t="135821" x="2438400" y="5170488"/>
          <p14:tracePt t="135839" x="2482850" y="5170488"/>
          <p14:tracePt t="135854" x="2554288" y="5170488"/>
          <p14:tracePt t="135871" x="2652713" y="5170488"/>
          <p14:tracePt t="135888" x="2732088" y="5170488"/>
          <p14:tracePt t="135905" x="2813050" y="5170488"/>
          <p14:tracePt t="135921" x="2901950" y="5170488"/>
          <p14:tracePt t="135921" x="2946400" y="5170488"/>
          <p14:tracePt t="135938" x="3017838" y="5170488"/>
          <p14:tracePt t="135955" x="3116263" y="5170488"/>
          <p14:tracePt t="135971" x="3197225" y="5170488"/>
          <p14:tracePt t="135988" x="3268663" y="5153025"/>
          <p14:tracePt t="136004" x="3322638" y="5153025"/>
          <p14:tracePt t="136021" x="3419475" y="5153025"/>
          <p14:tracePt t="136038" x="3490913" y="5143500"/>
          <p14:tracePt t="136055" x="3625850" y="5116513"/>
          <p14:tracePt t="136072" x="3724275" y="5089525"/>
          <p14:tracePt t="136088" x="3751263" y="5089525"/>
          <p14:tracePt t="136105" x="3776663" y="5081588"/>
          <p14:tracePt t="136121" x="3786188" y="5081588"/>
          <p14:tracePt t="136138" x="3822700" y="5081588"/>
          <p14:tracePt t="136154" x="3848100" y="5081588"/>
          <p14:tracePt t="136171" x="3867150" y="5072063"/>
          <p14:tracePt t="136187" x="3884613" y="5062538"/>
          <p14:tracePt t="136204" x="3894138" y="5062538"/>
          <p14:tracePt t="136250" x="3911600" y="5062538"/>
          <p14:tracePt t="136650" x="3919538" y="5054600"/>
          <p14:tracePt t="136653" x="0" y="0"/>
        </p14:tracePtLst>
        <p14:tracePtLst>
          <p14:tracePt t="137019" x="3625850" y="3741738"/>
          <p14:tracePt t="137202" x="3616325" y="3732213"/>
          <p14:tracePt t="137211" x="3608388" y="3732213"/>
          <p14:tracePt t="137214" x="3581400" y="3732213"/>
          <p14:tracePt t="137219" x="3536950" y="3732213"/>
          <p14:tracePt t="137235" x="3509963" y="3741738"/>
          <p14:tracePt t="137253" x="3455988" y="3759200"/>
          <p14:tracePt t="137269" x="3411538" y="3786188"/>
          <p14:tracePt t="137287" x="3340100" y="3822700"/>
          <p14:tracePt t="137302" x="3295650" y="3840163"/>
          <p14:tracePt t="137319" x="3224213" y="3857625"/>
          <p14:tracePt t="137336" x="3152775" y="3894138"/>
          <p14:tracePt t="137353" x="3089275" y="3911600"/>
          <p14:tracePt t="137369" x="2982913" y="3929063"/>
          <p14:tracePt t="137369" x="2928938" y="3956050"/>
          <p14:tracePt t="137386" x="2857500" y="3973513"/>
          <p14:tracePt t="137402" x="2813050" y="3983038"/>
          <p14:tracePt t="137419" x="2776538" y="4000500"/>
          <p14:tracePt t="137436" x="2714625" y="4037013"/>
          <p14:tracePt t="137453" x="2660650" y="4044950"/>
          <p14:tracePt t="137469" x="2625725" y="4071938"/>
          <p14:tracePt t="137486" x="2608263" y="4081463"/>
          <p14:tracePt t="137530" x="2598738" y="4081463"/>
          <p14:tracePt t="137538" x="2589213" y="4081463"/>
          <p14:tracePt t="137544" x="2571750" y="4081463"/>
          <p14:tracePt t="137552" x="2562225" y="4081463"/>
          <p14:tracePt t="137594" x="2554288" y="4081463"/>
          <p14:tracePt t="137626" x="2544763" y="4081463"/>
          <p14:tracePt t="137642" x="2536825" y="4071938"/>
          <p14:tracePt t="137674" x="2527300" y="4062413"/>
          <p14:tracePt t="137682" x="2500313" y="4044950"/>
          <p14:tracePt t="137690" x="2500313" y="4037013"/>
          <p14:tracePt t="137701" x="2490788" y="4027488"/>
          <p14:tracePt t="137706" x="2490788" y="3990975"/>
          <p14:tracePt t="137718" x="2490788" y="3983038"/>
          <p14:tracePt t="137734" x="2490788" y="3965575"/>
          <p14:tracePt t="137752" x="2490788" y="3946525"/>
          <p14:tracePt t="137768" x="2490788" y="3938588"/>
          <p14:tracePt t="137810" x="2490788" y="3929063"/>
          <p14:tracePt t="137842" x="2509838" y="3911600"/>
          <p14:tracePt t="137850" x="2517775" y="3911600"/>
          <p14:tracePt t="137866" x="2527300" y="3911600"/>
          <p14:tracePt t="137866" x="2536825" y="3902075"/>
          <p14:tracePt t="137907" x="2554288" y="3884613"/>
          <p14:tracePt t="137938" x="2562225" y="3875088"/>
          <p14:tracePt t="137946" x="2571750" y="3867150"/>
          <p14:tracePt t="137962" x="2581275" y="3848100"/>
          <p14:tracePt t="137971" x="2589213" y="3830638"/>
          <p14:tracePt t="137975" x="2616200" y="3822700"/>
          <p14:tracePt t="137985" x="2625725" y="3813175"/>
          <p14:tracePt t="138001" x="2660650" y="3776663"/>
          <p14:tracePt t="138019" x="2670175" y="3768725"/>
          <p14:tracePt t="138035" x="2697163" y="3741738"/>
          <p14:tracePt t="138051" x="2741613" y="3724275"/>
          <p14:tracePt t="138068" x="2795588" y="3687763"/>
          <p14:tracePt t="138085" x="2857500" y="3660775"/>
          <p14:tracePt t="138101" x="2884488" y="3652838"/>
          <p14:tracePt t="138118" x="2928938" y="3633788"/>
          <p14:tracePt t="138135" x="2990850" y="3608388"/>
          <p14:tracePt t="138152" x="3027363" y="3608388"/>
          <p14:tracePt t="138168" x="3071813" y="3598863"/>
          <p14:tracePt t="138185" x="3108325" y="3581400"/>
          <p14:tracePt t="138201" x="3133725" y="3581400"/>
          <p14:tracePt t="138218" x="3179763" y="3562350"/>
          <p14:tracePt t="138234" x="3197225" y="3554413"/>
          <p14:tracePt t="138251" x="3232150" y="3544888"/>
          <p14:tracePt t="138267" x="3268663" y="3536950"/>
          <p14:tracePt t="138284" x="3286125" y="3527425"/>
          <p14:tracePt t="138301" x="3303588" y="3517900"/>
          <p14:tracePt t="138318" x="3340100" y="3509963"/>
          <p14:tracePt t="138334" x="3384550" y="3509963"/>
          <p14:tracePt t="138351" x="3438525" y="3509963"/>
          <p14:tracePt t="138368" x="3527425" y="3473450"/>
          <p14:tracePt t="138384" x="3608388" y="3473450"/>
          <p14:tracePt t="138401" x="3679825" y="3455988"/>
          <p14:tracePt t="138418" x="3768725" y="3446463"/>
          <p14:tracePt t="138434" x="3813175" y="3446463"/>
          <p14:tracePt t="138451" x="3848100" y="3438525"/>
          <p14:tracePt t="138467" x="3857625" y="3438525"/>
          <p14:tracePt t="138484" x="3894138" y="3419475"/>
          <p14:tracePt t="138500" x="3911600" y="3411538"/>
          <p14:tracePt t="138518" x="3946525" y="3411538"/>
          <p14:tracePt t="138533" x="3990975" y="3411538"/>
          <p14:tracePt t="138551" x="4037013" y="3394075"/>
          <p14:tracePt t="138569" x="4089400" y="3384550"/>
          <p14:tracePt t="138584" x="4125913" y="3367088"/>
          <p14:tracePt t="138601" x="4143375" y="3367088"/>
          <p14:tracePt t="138617" x="4170363" y="3367088"/>
          <p14:tracePt t="138635" x="4205288" y="3357563"/>
          <p14:tracePt t="138802" x="4179888" y="3357563"/>
          <p14:tracePt t="138810" x="4170363" y="3357563"/>
          <p14:tracePt t="138818" x="4160838" y="3357563"/>
          <p14:tracePt t="138826" x="4152900" y="3357563"/>
          <p14:tracePt t="138833" x="4108450" y="3367088"/>
          <p14:tracePt t="138850" x="4098925" y="3367088"/>
          <p14:tracePt t="138867" x="4071938" y="3367088"/>
          <p14:tracePt t="138884" x="4044950" y="3367088"/>
          <p14:tracePt t="138901" x="3990975" y="3367088"/>
          <p14:tracePt t="138917" x="3946525" y="3367088"/>
          <p14:tracePt t="138934" x="3919538" y="3367088"/>
          <p14:tracePt t="138950" x="3911600" y="3367088"/>
          <p14:tracePt t="138967" x="3894138" y="3375025"/>
          <p14:tracePt t="138983" x="3867150" y="3375025"/>
          <p14:tracePt t="139000" x="3840163" y="3384550"/>
          <p14:tracePt t="139016" x="3822700" y="3384550"/>
          <p14:tracePt t="139034" x="3768725" y="3384550"/>
          <p14:tracePt t="139050" x="3751263" y="3384550"/>
          <p14:tracePt t="139068" x="3697288" y="3411538"/>
          <p14:tracePt t="139083" x="3660775" y="3419475"/>
          <p14:tracePt t="139100" x="3643313" y="3419475"/>
          <p14:tracePt t="139116" x="3608388" y="3419475"/>
          <p14:tracePt t="139134" x="3589338" y="3419475"/>
          <p14:tracePt t="139149" x="3509963" y="3429000"/>
          <p14:tracePt t="139167" x="3419475" y="3446463"/>
          <p14:tracePt t="139183" x="3276600" y="3473450"/>
          <p14:tracePt t="139199" x="3179763" y="3500438"/>
          <p14:tracePt t="139216" x="3081338" y="3536950"/>
          <p14:tracePt t="139233" x="3044825" y="3536950"/>
          <p14:tracePt t="139249" x="3000375" y="3544888"/>
          <p14:tracePt t="139267" x="2955925" y="3571875"/>
          <p14:tracePt t="139282" x="2928938" y="3571875"/>
          <p14:tracePt t="139300" x="2874963" y="3608388"/>
          <p14:tracePt t="139317" x="2751138" y="3625850"/>
          <p14:tracePt t="139334" x="2643188" y="3687763"/>
          <p14:tracePt t="139349" x="2598738" y="3705225"/>
          <p14:tracePt t="139367" x="2544763" y="3751263"/>
          <p14:tracePt t="139382" x="2517775" y="3776663"/>
          <p14:tracePt t="139399" x="2509838" y="3786188"/>
          <p14:tracePt t="139416" x="2490788" y="3795713"/>
          <p14:tracePt t="139523" x="2509838" y="3795713"/>
          <p14:tracePt t="139530" x="2527300" y="3795713"/>
          <p14:tracePt t="139539" x="2562225" y="3795713"/>
          <p14:tracePt t="139546" x="2581275" y="3795713"/>
          <p14:tracePt t="139566" x="2633663" y="3795713"/>
          <p14:tracePt t="139582" x="2732088" y="3776663"/>
          <p14:tracePt t="139582" x="2813050" y="3751263"/>
          <p14:tracePt t="139599" x="2928938" y="3741738"/>
          <p14:tracePt t="139615" x="3054350" y="3714750"/>
          <p14:tracePt t="139632" x="3133725" y="3697288"/>
          <p14:tracePt t="139649" x="3232150" y="3687763"/>
          <p14:tracePt t="139649" x="3303588" y="3687763"/>
          <p14:tracePt t="139666" x="3384550" y="3687763"/>
          <p14:tracePt t="139682" x="3455988" y="3687763"/>
          <p14:tracePt t="139699" x="3509963" y="3687763"/>
          <p14:tracePt t="139715" x="3554413" y="3687763"/>
          <p14:tracePt t="139732" x="3589338" y="3687763"/>
          <p14:tracePt t="139749" x="3633788" y="3687763"/>
          <p14:tracePt t="139766" x="3679825" y="3724275"/>
          <p14:tracePt t="139782" x="3705225" y="3751263"/>
          <p14:tracePt t="139799" x="3724275" y="3813175"/>
          <p14:tracePt t="139815" x="3751263" y="3830638"/>
          <p14:tracePt t="139832" x="3751263" y="3848100"/>
          <p14:tracePt t="139848" x="3759200" y="3884613"/>
          <p14:tracePt t="139866" x="3759200" y="3911600"/>
          <p14:tracePt t="139882" x="3759200" y="3956050"/>
          <p14:tracePt t="139898" x="3759200" y="3973513"/>
          <p14:tracePt t="139916" x="3759200" y="3983038"/>
          <p14:tracePt t="139932" x="3759200" y="4010025"/>
          <p14:tracePt t="139948" x="3759200" y="4027488"/>
          <p14:tracePt t="139965" x="3751263" y="4071938"/>
          <p14:tracePt t="140010" x="3741738" y="4081463"/>
          <p14:tracePt t="140010" x="0" y="0"/>
        </p14:tracePtLst>
        <p14:tracePtLst>
          <p14:tracePt t="140320" x="3822700" y="4643438"/>
          <p14:tracePt t="140418" x="3830638" y="4643438"/>
          <p14:tracePt t="140426" x="3848100" y="4643438"/>
          <p14:tracePt t="140434" x="3857625" y="4652963"/>
          <p14:tracePt t="140442" x="3867150" y="4660900"/>
          <p14:tracePt t="140448" x="3911600" y="4687888"/>
          <p14:tracePt t="140464" x="3938588" y="4724400"/>
          <p14:tracePt t="140481" x="3990975" y="4786313"/>
          <p14:tracePt t="140498" x="4081463" y="4911725"/>
          <p14:tracePt t="140515" x="4152900" y="5000625"/>
          <p14:tracePt t="140531" x="4214813" y="5089525"/>
          <p14:tracePt t="140548" x="4295775" y="5160963"/>
          <p14:tracePt t="140564" x="4375150" y="5259388"/>
          <p14:tracePt t="140581" x="4465638" y="5322888"/>
          <p14:tracePt t="140597" x="4554538" y="5384800"/>
          <p14:tracePt t="140615" x="4598988" y="5411788"/>
          <p14:tracePt t="140631" x="4625975" y="5419725"/>
          <p14:tracePt t="140648" x="4652963" y="5429250"/>
          <p14:tracePt t="140706" x="4660900" y="5429250"/>
          <p14:tracePt t="140714" x="4687888" y="5438775"/>
          <p14:tracePt t="140731" x="4697413" y="5438775"/>
          <p14:tracePt t="140770" x="4705350" y="5438775"/>
          <p14:tracePt t="140802" x="4714875" y="5438775"/>
          <p14:tracePt t="140819" x="4714875" y="5419725"/>
          <p14:tracePt t="140826" x="4705350" y="5411788"/>
          <p14:tracePt t="140835" x="4679950" y="5402263"/>
          <p14:tracePt t="140847" x="4589463" y="5394325"/>
          <p14:tracePt t="140864" x="4527550" y="5367338"/>
          <p14:tracePt t="140880" x="4491038" y="5357813"/>
          <p14:tracePt t="140897" x="4429125" y="5357813"/>
          <p14:tracePt t="140914" x="4384675" y="5357813"/>
          <p14:tracePt t="140931" x="4367213" y="5357813"/>
          <p14:tracePt t="140948" x="4322763" y="5357813"/>
          <p14:tracePt t="140964" x="4295775" y="5348288"/>
          <p14:tracePt t="140981" x="4268788" y="5340350"/>
          <p14:tracePt t="140997" x="4251325" y="5330825"/>
          <p14:tracePt t="141014" x="4232275" y="5313363"/>
          <p14:tracePt t="141030" x="4205288" y="5303838"/>
          <p14:tracePt t="141047" x="4187825" y="5286375"/>
          <p14:tracePt t="141064" x="4170363" y="5259388"/>
          <p14:tracePt t="141081" x="4160838" y="5251450"/>
          <p14:tracePt t="141097" x="4125913" y="5197475"/>
          <p14:tracePt t="141097" x="4116388" y="5180013"/>
          <p14:tracePt t="141115" x="4071938" y="5133975"/>
          <p14:tracePt t="141130" x="4054475" y="5089525"/>
          <p14:tracePt t="141147" x="4044950" y="5062538"/>
          <p14:tracePt t="141163" x="4010025" y="5027613"/>
          <p14:tracePt t="141181" x="4010025" y="5000625"/>
          <p14:tracePt t="141197" x="4000500" y="4965700"/>
          <p14:tracePt t="141214" x="4000500" y="4956175"/>
          <p14:tracePt t="141230" x="4000500" y="4911725"/>
          <p14:tracePt t="141247" x="4017963" y="4875213"/>
          <p14:tracePt t="141263" x="4037013" y="4840288"/>
          <p14:tracePt t="141280" x="4071938" y="4776788"/>
          <p14:tracePt t="141297" x="4108450" y="4732338"/>
          <p14:tracePt t="141297" x="4108450" y="4724400"/>
          <p14:tracePt t="141314" x="4152900" y="4679950"/>
          <p14:tracePt t="141330" x="4179888" y="4652963"/>
          <p14:tracePt t="141347" x="4224338" y="4616450"/>
          <p14:tracePt t="141363" x="4295775" y="4554538"/>
          <p14:tracePt t="141381" x="4367213" y="4545013"/>
          <p14:tracePt t="141396" x="4411663" y="4518025"/>
          <p14:tracePt t="141414" x="4429125" y="4510088"/>
          <p14:tracePt t="141430" x="4456113" y="4510088"/>
          <p14:tracePt t="141447" x="4473575" y="4500563"/>
          <p14:tracePt t="141463" x="4518025" y="4483100"/>
          <p14:tracePt t="141480" x="4562475" y="4465638"/>
          <p14:tracePt t="141497" x="4598988" y="4456113"/>
          <p14:tracePt t="141497" x="4608513" y="4456113"/>
          <p14:tracePt t="141515" x="4625975" y="4456113"/>
          <p14:tracePt t="141529" x="4732338" y="4438650"/>
          <p14:tracePt t="141547" x="4786313" y="4419600"/>
          <p14:tracePt t="141564" x="4857750" y="4419600"/>
          <p14:tracePt t="141580" x="4902200" y="4402138"/>
          <p14:tracePt t="141596" x="4956175" y="4402138"/>
          <p14:tracePt t="141614" x="5010150" y="4402138"/>
          <p14:tracePt t="141629" x="5062538" y="4402138"/>
          <p14:tracePt t="141647" x="5116513" y="4402138"/>
          <p14:tracePt t="141662" x="5160963" y="4402138"/>
          <p14:tracePt t="141680" x="5214938" y="4402138"/>
          <p14:tracePt t="141696" x="5251450" y="4402138"/>
          <p14:tracePt t="141713" x="5303838" y="4402138"/>
          <p14:tracePt t="141713" x="5330825" y="4402138"/>
          <p14:tracePt t="141730" x="5438775" y="4402138"/>
          <p14:tracePt t="141747" x="5510213" y="4402138"/>
          <p14:tracePt t="141762" x="5562600" y="4402138"/>
          <p14:tracePt t="141779" x="5616575" y="4411663"/>
          <p14:tracePt t="141796" x="5680075" y="4419600"/>
          <p14:tracePt t="141812" x="5751513" y="4429125"/>
          <p14:tracePt t="141829" x="5803900" y="4446588"/>
          <p14:tracePt t="141847" x="5840413" y="4446588"/>
          <p14:tracePt t="141863" x="5884863" y="4473575"/>
          <p14:tracePt t="141880" x="5929313" y="4483100"/>
          <p14:tracePt t="141896" x="5983288" y="4527550"/>
          <p14:tracePt t="141913" x="6037263" y="4545013"/>
          <p14:tracePt t="141929" x="6116638" y="4589463"/>
          <p14:tracePt t="141947" x="6153150" y="4598988"/>
          <p14:tracePt t="141963" x="6197600" y="4633913"/>
          <p14:tracePt t="141979" x="6242050" y="4652963"/>
          <p14:tracePt t="141996" x="6303963" y="4687888"/>
          <p14:tracePt t="142012" x="6348413" y="4697413"/>
          <p14:tracePt t="142029" x="6357938" y="4705350"/>
          <p14:tracePt t="142045" x="6367463" y="4724400"/>
          <p14:tracePt t="142063" x="6367463" y="4741863"/>
          <p14:tracePt t="142079" x="6367463" y="4759325"/>
          <p14:tracePt t="142095" x="6367463" y="4786313"/>
          <p14:tracePt t="142113" x="6367463" y="4822825"/>
          <p14:tracePt t="142129" x="6367463" y="4875213"/>
          <p14:tracePt t="142129" x="6367463" y="4902200"/>
          <p14:tracePt t="142147" x="6367463" y="4956175"/>
          <p14:tracePt t="142162" x="6340475" y="5010150"/>
          <p14:tracePt t="142179" x="6313488" y="5072063"/>
          <p14:tracePt t="142196" x="6303963" y="5099050"/>
          <p14:tracePt t="142212" x="6296025" y="5108575"/>
          <p14:tracePt t="142228" x="6286500" y="5116513"/>
          <p14:tracePt t="142266" x="6276975" y="5116513"/>
          <p14:tracePt t="142267" x="6232525" y="5126038"/>
          <p14:tracePt t="142278" x="6180138" y="5143500"/>
          <p14:tracePt t="142296" x="6134100" y="5160963"/>
          <p14:tracePt t="142312" x="6081713" y="5160963"/>
          <p14:tracePt t="142328" x="6054725" y="5160963"/>
          <p14:tracePt t="142345" x="5956300" y="5187950"/>
          <p14:tracePt t="142363" x="5919788" y="5197475"/>
          <p14:tracePt t="142379" x="5857875" y="5214938"/>
          <p14:tracePt t="142395" x="5795963" y="5232400"/>
          <p14:tracePt t="142412" x="5670550" y="5259388"/>
          <p14:tracePt t="142428" x="5562600" y="5286375"/>
          <p14:tracePt t="142445" x="5438775" y="5295900"/>
          <p14:tracePt t="142462" x="5340350" y="5313363"/>
          <p14:tracePt t="142478" x="5276850" y="5322888"/>
          <p14:tracePt t="142495" x="5241925" y="5322888"/>
          <p14:tracePt t="142511" x="5224463" y="5322888"/>
          <p14:tracePt t="142528" x="5153025" y="5348288"/>
          <p14:tracePt t="142545" x="5116513" y="5348288"/>
          <p14:tracePt t="142545" x="5081588" y="5348288"/>
          <p14:tracePt t="142563" x="5010150" y="5357813"/>
          <p14:tracePt t="142578" x="4956175" y="5367338"/>
          <p14:tracePt t="142595" x="4946650" y="5367338"/>
          <p14:tracePt t="142611" x="4911725" y="5367338"/>
          <p14:tracePt t="142628" x="4875213" y="5357813"/>
          <p14:tracePt t="142644" x="4840288" y="5330825"/>
          <p14:tracePt t="142662" x="4776788" y="5286375"/>
          <p14:tracePt t="142677" x="4751388" y="5259388"/>
          <p14:tracePt t="142694" x="4724400" y="5187950"/>
          <p14:tracePt t="142711" x="4670425" y="5116513"/>
          <p14:tracePt t="142728" x="4608513" y="5000625"/>
          <p14:tracePt t="142744" x="4500563" y="4875213"/>
          <p14:tracePt t="142744" x="4456113" y="4776788"/>
          <p14:tracePt t="142763" x="4348163" y="4608513"/>
          <p14:tracePt t="142779" x="4232275" y="4429125"/>
          <p14:tracePt t="142795" x="4170363" y="4322763"/>
          <p14:tracePt t="142811" x="4071938" y="4170363"/>
          <p14:tracePt t="142828" x="3983038" y="4000500"/>
          <p14:tracePt t="142844" x="3848100" y="3768725"/>
          <p14:tracePt t="142862" x="3751263" y="3517900"/>
          <p14:tracePt t="142878" x="3670300" y="3313113"/>
          <p14:tracePt t="142895" x="3643313" y="3170238"/>
          <p14:tracePt t="142911" x="3598863" y="3071813"/>
          <p14:tracePt t="142927" x="3589338" y="3017838"/>
          <p14:tracePt t="142944" x="3589338" y="3000375"/>
          <p14:tracePt t="142961" x="3589338" y="2955925"/>
          <p14:tracePt t="142977" x="3589338" y="2919413"/>
          <p14:tracePt t="142995" x="3581400" y="2901950"/>
          <p14:tracePt t="143011" x="3562350" y="2857500"/>
          <p14:tracePt t="143075" x="3554413" y="2847975"/>
          <p14:tracePt t="143082" x="3544888" y="2830513"/>
          <p14:tracePt t="143089" x="3536950" y="2813050"/>
          <p14:tracePt t="143094" x="3517900" y="2795588"/>
          <p14:tracePt t="143110" x="3509963" y="2795588"/>
          <p14:tracePt t="143127" x="3490913" y="2795588"/>
          <p14:tracePt t="143144" x="3438525" y="2822575"/>
          <p14:tracePt t="143161" x="3438525" y="2955925"/>
          <p14:tracePt t="143177" x="3438525" y="3081338"/>
          <p14:tracePt t="143194" x="3455988" y="3179763"/>
          <p14:tracePt t="143210" x="3482975" y="3251200"/>
          <p14:tracePt t="143227" x="3517900" y="3322638"/>
          <p14:tracePt t="143244" x="3536950" y="3340100"/>
          <p14:tracePt t="143290" x="3562350" y="3348038"/>
          <p14:tracePt t="143306" x="3589338" y="3348038"/>
          <p14:tracePt t="143314" x="3616325" y="3348038"/>
          <p14:tracePt t="143319" x="3625850" y="3348038"/>
          <p14:tracePt t="143327" x="3679825" y="3348038"/>
          <p14:tracePt t="143343" x="3751263" y="3295650"/>
          <p14:tracePt t="143360" x="3776663" y="3268663"/>
          <p14:tracePt t="143377" x="3840163" y="3251200"/>
          <p14:tracePt t="143377" x="3848100" y="3241675"/>
          <p14:tracePt t="143410" x="3902075" y="3214688"/>
          <p14:tracePt t="143427" x="3965575" y="3205163"/>
          <p14:tracePt t="143428" x="4062413" y="3187700"/>
          <p14:tracePt t="143444" x="4160838" y="3143250"/>
          <p14:tracePt t="143461" x="4276725" y="3116263"/>
          <p14:tracePt t="143477" x="4313238" y="3116263"/>
          <p14:tracePt t="143494" x="4340225" y="3089275"/>
          <p14:tracePt t="143530" x="4357688" y="3081338"/>
          <p14:tracePt t="143544" x="4367213" y="3081338"/>
          <p14:tracePt t="143546" x="4402138" y="3081338"/>
          <p14:tracePt t="143561" x="4438650" y="3071813"/>
          <p14:tracePt t="143576" x="4491038" y="3062288"/>
          <p14:tracePt t="143576" x="4500563" y="3062288"/>
          <p14:tracePt t="143594" x="4545013" y="3036888"/>
          <p14:tracePt t="143610" x="4616450" y="3036888"/>
          <p14:tracePt t="143626" x="4697413" y="3036888"/>
          <p14:tracePt t="143643" x="4768850" y="3036888"/>
          <p14:tracePt t="143660" x="4840288" y="3027363"/>
          <p14:tracePt t="143677" x="4894263" y="3017838"/>
          <p14:tracePt t="143694" x="4938713" y="3000375"/>
          <p14:tracePt t="143710" x="4946650" y="3000375"/>
          <p14:tracePt t="143754" x="4956175" y="3000375"/>
          <p14:tracePt t="143786" x="4973638" y="3000375"/>
          <p14:tracePt t="143794" x="4983163" y="3000375"/>
          <p14:tracePt t="143802" x="4991100" y="3000375"/>
          <p14:tracePt t="143814" x="5018088" y="3000375"/>
          <p14:tracePt t="143826" x="5045075" y="3000375"/>
          <p14:tracePt t="143843" x="5089525" y="3000375"/>
          <p14:tracePt t="143859" x="5133975" y="3000375"/>
          <p14:tracePt t="143876" x="5187950" y="3000375"/>
          <p14:tracePt t="143893" x="5241925" y="3000375"/>
          <p14:tracePt t="143909" x="5286375" y="3000375"/>
          <p14:tracePt t="143926" x="5348288" y="3009900"/>
          <p14:tracePt t="143943" x="5411788" y="3027363"/>
          <p14:tracePt t="143959" x="5429250" y="3036888"/>
          <p14:tracePt t="143976" x="5465763" y="3044825"/>
          <p14:tracePt t="143994" x="5473700" y="3044825"/>
          <p14:tracePt t="144009" x="5518150" y="3044825"/>
          <p14:tracePt t="144026" x="5545138" y="3044825"/>
          <p14:tracePt t="144043" x="5554663" y="3054350"/>
          <p14:tracePt t="144082" x="5562600" y="3054350"/>
          <p14:tracePt t="144093" x="5572125" y="3054350"/>
          <p14:tracePt t="144098" x="5589588" y="3054350"/>
          <p14:tracePt t="144111" x="5608638" y="3054350"/>
          <p14:tracePt t="144126" x="5616575" y="3054350"/>
          <p14:tracePt t="144211" x="5643563" y="3054350"/>
          <p14:tracePt t="145415" x="0" y="0"/>
        </p14:tracePtLst>
        <p14:tracePtLst>
          <p14:tracePt t="146021" x="6108700" y="5241925"/>
          <p14:tracePt t="146034" x="6099175" y="5268913"/>
          <p14:tracePt t="146039" x="6089650" y="5276850"/>
          <p14:tracePt t="146083" x="6081713" y="5286375"/>
          <p14:tracePt t="146090" x="6054725" y="5303838"/>
          <p14:tracePt t="146094" x="6037263" y="5322888"/>
          <p14:tracePt t="146106" x="6010275" y="5330825"/>
          <p14:tracePt t="146123" x="5973763" y="5340350"/>
          <p14:tracePt t="146139" x="5965825" y="5340350"/>
          <p14:tracePt t="146156" x="5929313" y="5348288"/>
          <p14:tracePt t="146174" x="5902325" y="5357813"/>
          <p14:tracePt t="146190" x="5830888" y="5357813"/>
          <p14:tracePt t="146207" x="5776913" y="5357813"/>
          <p14:tracePt t="146223" x="5732463" y="5348288"/>
          <p14:tracePt t="146240" x="5680075" y="5313363"/>
          <p14:tracePt t="146256" x="5626100" y="5286375"/>
          <p14:tracePt t="146273" x="5527675" y="5214938"/>
          <p14:tracePt t="146291" x="5429250" y="5153025"/>
          <p14:tracePt t="146306" x="5330825" y="5081588"/>
          <p14:tracePt t="146323" x="5276850" y="5037138"/>
          <p14:tracePt t="146339" x="5241925" y="4991100"/>
          <p14:tracePt t="146357" x="5241925" y="4938713"/>
          <p14:tracePt t="146373" x="5241925" y="4884738"/>
          <p14:tracePt t="146389" x="5241925" y="4813300"/>
          <p14:tracePt t="146405" x="5241925" y="4732338"/>
          <p14:tracePt t="146423" x="5241925" y="4697413"/>
          <p14:tracePt t="146439" x="5241925" y="4670425"/>
          <p14:tracePt t="146456" x="5251450" y="4652963"/>
          <p14:tracePt t="146472" x="5295900" y="4608513"/>
          <p14:tracePt t="146489" x="5367338" y="4562475"/>
          <p14:tracePt t="146507" x="5419725" y="4562475"/>
          <p14:tracePt t="146523" x="5473700" y="4537075"/>
          <p14:tracePt t="146539" x="5545138" y="4500563"/>
          <p14:tracePt t="146556" x="5599113" y="4491038"/>
          <p14:tracePt t="146572" x="5653088" y="4483100"/>
          <p14:tracePt t="146589" x="5697538" y="4465638"/>
          <p14:tracePt t="146605" x="5741988" y="4456113"/>
          <p14:tracePt t="146622" x="5768975" y="4438650"/>
          <p14:tracePt t="146638" x="5813425" y="4438650"/>
          <p14:tracePt t="146656" x="5894388" y="4429125"/>
          <p14:tracePt t="146672" x="5973763" y="4419600"/>
          <p14:tracePt t="146689" x="6089650" y="4419600"/>
          <p14:tracePt t="146706" x="6153150" y="4419600"/>
          <p14:tracePt t="146723" x="6180138" y="4419600"/>
          <p14:tracePt t="146739" x="6232525" y="4419600"/>
          <p14:tracePt t="146756" x="6259513" y="4419600"/>
          <p14:tracePt t="146772" x="6313488" y="4419600"/>
          <p14:tracePt t="146789" x="6394450" y="4419600"/>
          <p14:tracePt t="146805" x="6456363" y="4419600"/>
          <p14:tracePt t="146822" x="6510338" y="4419600"/>
          <p14:tracePt t="146838" x="6562725" y="4419600"/>
          <p14:tracePt t="146856" x="6616700" y="4419600"/>
          <p14:tracePt t="146872" x="6688138" y="4419600"/>
          <p14:tracePt t="146888" x="6724650" y="4419600"/>
          <p14:tracePt t="146906" x="6813550" y="4419600"/>
          <p14:tracePt t="146922" x="6858000" y="4419600"/>
          <p14:tracePt t="146938" x="6902450" y="4419600"/>
          <p14:tracePt t="146956" x="6956425" y="4429125"/>
          <p14:tracePt t="146972" x="6991350" y="4438650"/>
          <p14:tracePt t="146988" x="7027863" y="4446588"/>
          <p14:tracePt t="147004" x="7081838" y="4446588"/>
          <p14:tracePt t="147022" x="7126288" y="4465638"/>
          <p14:tracePt t="147039" x="7170738" y="4465638"/>
          <p14:tracePt t="147056" x="7188200" y="4473575"/>
          <p14:tracePt t="147071" x="7197725" y="4473575"/>
          <p14:tracePt t="147088" x="7205663" y="4473575"/>
          <p14:tracePt t="147105" x="7242175" y="4500563"/>
          <p14:tracePt t="147121" x="7269163" y="4510088"/>
          <p14:tracePt t="147138" x="7286625" y="4527550"/>
          <p14:tracePt t="147156" x="7323138" y="4545013"/>
          <p14:tracePt t="147171" x="7331075" y="4554538"/>
          <p14:tracePt t="147189" x="7340600" y="4572000"/>
          <p14:tracePt t="147204" x="7358063" y="4598988"/>
          <p14:tracePt t="147222" x="7367588" y="4608513"/>
          <p14:tracePt t="147238" x="7385050" y="4643438"/>
          <p14:tracePt t="147255" x="7394575" y="4660900"/>
          <p14:tracePt t="147271" x="7412038" y="4687888"/>
          <p14:tracePt t="147288" x="7419975" y="4705350"/>
          <p14:tracePt t="147305" x="7439025" y="4741863"/>
          <p14:tracePt t="147321" x="7439025" y="4751388"/>
          <p14:tracePt t="147338" x="7456488" y="4776788"/>
          <p14:tracePt t="147356" x="7466013" y="4795838"/>
          <p14:tracePt t="147371" x="7466013" y="4822825"/>
          <p14:tracePt t="147389" x="7466013" y="4840288"/>
          <p14:tracePt t="147404" x="7466013" y="4867275"/>
          <p14:tracePt t="147422" x="7466013" y="4902200"/>
          <p14:tracePt t="147438" x="7466013" y="4919663"/>
          <p14:tracePt t="147454" x="7456488" y="4946650"/>
          <p14:tracePt t="147471" x="7439025" y="4973638"/>
          <p14:tracePt t="147488" x="7412038" y="5000625"/>
          <p14:tracePt t="147504" x="7394575" y="5018088"/>
          <p14:tracePt t="147521" x="7367588" y="5045075"/>
          <p14:tracePt t="147538" x="7296150" y="5054600"/>
          <p14:tracePt t="147555" x="7242175" y="5081588"/>
          <p14:tracePt t="147571" x="7205663" y="5081588"/>
          <p14:tracePt t="147588" x="7161213" y="5089525"/>
          <p14:tracePt t="147604" x="7134225" y="5089525"/>
          <p14:tracePt t="147621" x="7108825" y="5108575"/>
          <p14:tracePt t="147637" x="7062788" y="5108575"/>
          <p14:tracePt t="147654" x="7010400" y="5133975"/>
          <p14:tracePt t="147670" x="6938963" y="5153025"/>
          <p14:tracePt t="147688" x="6867525" y="5170488"/>
          <p14:tracePt t="147704" x="6796088" y="5205413"/>
          <p14:tracePt t="147721" x="6786563" y="5205413"/>
          <p14:tracePt t="147738" x="6751638" y="5214938"/>
          <p14:tracePt t="147755" x="6732588" y="5214938"/>
          <p14:tracePt t="147770" x="6697663" y="5224463"/>
          <p14:tracePt t="147788" x="6643688" y="5232400"/>
          <p14:tracePt t="147804" x="6589713" y="5259388"/>
          <p14:tracePt t="147821" x="6545263" y="5259388"/>
          <p14:tracePt t="147837" x="6510338" y="5259388"/>
          <p14:tracePt t="147854" x="6491288" y="5259388"/>
          <p14:tracePt t="147870" x="6465888" y="5268913"/>
          <p14:tracePt t="147887" x="6446838" y="5268913"/>
          <p14:tracePt t="147904" x="6402388" y="5276850"/>
          <p14:tracePt t="147920" x="6340475" y="5276850"/>
          <p14:tracePt t="147936" x="6276975" y="5286375"/>
          <p14:tracePt t="147954" x="6269038" y="5286375"/>
          <p14:tracePt t="147971" x="6242050" y="5286375"/>
          <p14:tracePt t="147987" x="6197600" y="5286375"/>
          <p14:tracePt t="148004" x="6170613" y="5286375"/>
          <p14:tracePt t="148021" x="6134100" y="5286375"/>
          <p14:tracePt t="148037" x="6089650" y="5286375"/>
          <p14:tracePt t="148055" x="6062663" y="5286375"/>
          <p14:tracePt t="148070" x="6037263" y="5286375"/>
          <p14:tracePt t="148086" x="6000750" y="5259388"/>
          <p14:tracePt t="148103" x="5983288" y="5241925"/>
          <p14:tracePt t="148120" x="5956300" y="5205413"/>
          <p14:tracePt t="148136" x="5919788" y="5187950"/>
          <p14:tracePt t="148153" x="5875338" y="5153025"/>
          <p14:tracePt t="148170" x="5857875" y="5133975"/>
          <p14:tracePt t="148186" x="5830888" y="5108575"/>
          <p14:tracePt t="148205" x="5822950" y="5062538"/>
          <p14:tracePt t="148220" x="5795963" y="5000625"/>
          <p14:tracePt t="148237" x="5768975" y="4983163"/>
          <p14:tracePt t="148253" x="5768975" y="4956175"/>
          <p14:tracePt t="148270" x="5768975" y="4946650"/>
          <p14:tracePt t="148287" x="5768975" y="4938713"/>
          <p14:tracePt t="148304" x="5768975" y="4894263"/>
          <p14:tracePt t="148320" x="5768975" y="4857750"/>
          <p14:tracePt t="148337" x="5776913" y="4795838"/>
          <p14:tracePt t="148353" x="5813425" y="4724400"/>
          <p14:tracePt t="148370" x="5848350" y="4670425"/>
          <p14:tracePt t="148387" x="5867400" y="4652963"/>
          <p14:tracePt t="148403" x="5875338" y="4643438"/>
          <p14:tracePt t="148419" x="5894388" y="4643438"/>
          <p14:tracePt t="148437" x="5929313" y="4625975"/>
          <p14:tracePt t="148453" x="5956300" y="4616450"/>
          <p14:tracePt t="148470" x="5983288" y="4608513"/>
          <p14:tracePt t="148486" x="6027738" y="4598988"/>
          <p14:tracePt t="148503" x="6081713" y="4572000"/>
          <p14:tracePt t="148519" x="6143625" y="4554538"/>
          <p14:tracePt t="148536" x="6232525" y="4554538"/>
          <p14:tracePt t="148553" x="6323013" y="4545013"/>
          <p14:tracePt t="148570" x="6367463" y="4537075"/>
          <p14:tracePt t="148587" x="6402388" y="4537075"/>
          <p14:tracePt t="148603" x="6429375" y="4537075"/>
          <p14:tracePt t="148619" x="6500813" y="4537075"/>
          <p14:tracePt t="148637" x="6562725" y="4537075"/>
          <p14:tracePt t="148653" x="6616700" y="4537075"/>
          <p14:tracePt t="148669" x="6705600" y="4537075"/>
          <p14:tracePt t="148686" x="6804025" y="4554538"/>
          <p14:tracePt t="148703" x="6902450" y="4562475"/>
          <p14:tracePt t="148719" x="6946900" y="4572000"/>
          <p14:tracePt t="148736" x="6965950" y="4572000"/>
          <p14:tracePt t="148874" x="6973888" y="4572000"/>
          <p14:tracePt t="148906" x="6983413" y="4572000"/>
          <p14:tracePt t="148914" x="6983413" y="4554538"/>
          <p14:tracePt t="148922" x="6983413" y="4537075"/>
          <p14:tracePt t="148927" x="6983413" y="4527550"/>
          <p14:tracePt t="148936" x="6983413" y="4473575"/>
          <p14:tracePt t="148952" x="6983413" y="4429125"/>
          <p14:tracePt t="148969" x="6983413" y="4357688"/>
          <p14:tracePt t="148985" x="6983413" y="4295775"/>
          <p14:tracePt t="148985" x="0" y="0"/>
        </p14:tracePtLst>
        <p14:tracePtLst>
          <p14:tracePt t="149304" x="6902450" y="3017838"/>
          <p14:tracePt t="149450" x="6894513" y="3009900"/>
          <p14:tracePt t="149450" x="6884988" y="3000375"/>
          <p14:tracePt t="149466" x="6840538" y="3000375"/>
          <p14:tracePt t="149474" x="6786563" y="3000375"/>
          <p14:tracePt t="149482" x="6751638" y="2982913"/>
          <p14:tracePt t="149482" x="6724650" y="2982913"/>
          <p14:tracePt t="149491" x="6670675" y="2973388"/>
          <p14:tracePt t="149501" x="6616700" y="2965450"/>
          <p14:tracePt t="149518" x="6589713" y="2946400"/>
          <p14:tracePt t="149536" x="6562725" y="2928938"/>
          <p14:tracePt t="149551" x="6537325" y="2911475"/>
          <p14:tracePt t="149569" x="6518275" y="2874963"/>
          <p14:tracePt t="149585" x="6510338" y="2813050"/>
          <p14:tracePt t="149585" x="6510338" y="2768600"/>
          <p14:tracePt t="149602" x="6500813" y="2679700"/>
          <p14:tracePt t="149619" x="6483350" y="2581275"/>
          <p14:tracePt t="149634" x="6483350" y="2517775"/>
          <p14:tracePt t="149651" x="6483350" y="2446338"/>
          <p14:tracePt t="149668" x="6483350" y="2401888"/>
          <p14:tracePt t="149685" x="6483350" y="2366963"/>
          <p14:tracePt t="149701" x="6483350" y="2347913"/>
          <p14:tracePt t="149718" x="6518275" y="2312988"/>
          <p14:tracePt t="149735" x="6527800" y="2303463"/>
          <p14:tracePt t="149751" x="6537325" y="2295525"/>
          <p14:tracePt t="149768" x="6572250" y="2276475"/>
          <p14:tracePt t="149784" x="6634163" y="2251075"/>
          <p14:tracePt t="149784" x="6670675" y="2241550"/>
          <p14:tracePt t="149802" x="6715125" y="2214563"/>
          <p14:tracePt t="149817" x="6813550" y="2160588"/>
          <p14:tracePt t="149835" x="6848475" y="2160588"/>
          <p14:tracePt t="149850" x="6894513" y="2160588"/>
          <p14:tracePt t="149867" x="6929438" y="2160588"/>
          <p14:tracePt t="149884" x="6991350" y="2160588"/>
          <p14:tracePt t="149901" x="7045325" y="2152650"/>
          <p14:tracePt t="149918" x="7072313" y="2152650"/>
          <p14:tracePt t="149934" x="7126288" y="2133600"/>
          <p14:tracePt t="149951" x="7188200" y="2133600"/>
          <p14:tracePt t="149968" x="7232650" y="2133600"/>
          <p14:tracePt t="149984" x="7277100" y="2133600"/>
          <p14:tracePt t="150001" x="7286625" y="2133600"/>
          <p14:tracePt t="150017" x="7313613" y="2133600"/>
          <p14:tracePt t="150035" x="7323138" y="2133600"/>
          <p14:tracePt t="150051" x="7358063" y="2133600"/>
          <p14:tracePt t="150068" x="7367588" y="2133600"/>
          <p14:tracePt t="150084" x="7429500" y="2197100"/>
          <p14:tracePt t="150101" x="7456488" y="2232025"/>
          <p14:tracePt t="150117" x="7466013" y="2241550"/>
          <p14:tracePt t="150134" x="7483475" y="2259013"/>
          <p14:tracePt t="150151" x="7518400" y="2303463"/>
          <p14:tracePt t="150167" x="7545388" y="2357438"/>
          <p14:tracePt t="150184" x="7581900" y="2428875"/>
          <p14:tracePt t="150200" x="7589838" y="2473325"/>
          <p14:tracePt t="150217" x="7599363" y="2509838"/>
          <p14:tracePt t="150233" x="7599363" y="2527300"/>
          <p14:tracePt t="150251" x="7599363" y="2581275"/>
          <p14:tracePt t="150267" x="7599363" y="2633663"/>
          <p14:tracePt t="150284" x="7599363" y="2679700"/>
          <p14:tracePt t="150300" x="7599363" y="2732088"/>
          <p14:tracePt t="150318" x="7599363" y="2776538"/>
          <p14:tracePt t="150333" x="7581900" y="2830513"/>
          <p14:tracePt t="150350" x="7572375" y="2840038"/>
          <p14:tracePt t="150366" x="7554913" y="2867025"/>
          <p14:tracePt t="150384" x="7518400" y="2901950"/>
          <p14:tracePt t="150400" x="7510463" y="2911475"/>
          <p14:tracePt t="150418" x="7483475" y="2928938"/>
          <p14:tracePt t="150433" x="7419975" y="2965450"/>
          <p14:tracePt t="150451" x="7394575" y="2965450"/>
          <p14:tracePt t="150467" x="7385050" y="2965450"/>
          <p14:tracePt t="150483" x="7367588" y="2965450"/>
          <p14:tracePt t="150500" x="7313613" y="2965450"/>
          <p14:tracePt t="150517" x="7269163" y="2965450"/>
          <p14:tracePt t="150534" x="7215188" y="2965450"/>
          <p14:tracePt t="150550" x="7143750" y="2965450"/>
          <p14:tracePt t="150566" x="7054850" y="2965450"/>
          <p14:tracePt t="150583" x="7010400" y="2965450"/>
          <p14:tracePt t="150600" x="6983413" y="2965450"/>
          <p14:tracePt t="150617" x="6956425" y="2955925"/>
          <p14:tracePt t="150633" x="6848475" y="2938463"/>
          <p14:tracePt t="150650" x="6813550" y="2928938"/>
          <p14:tracePt t="150666" x="6786563" y="2919413"/>
          <p14:tracePt t="150683" x="6769100" y="2919413"/>
          <p14:tracePt t="150700" x="6742113" y="2901950"/>
          <p14:tracePt t="150717" x="6715125" y="2884488"/>
          <p14:tracePt t="150733" x="6697663" y="2884488"/>
          <p14:tracePt t="150770" x="6688138" y="2874963"/>
          <p14:tracePt t="150787" x="6680200" y="2867025"/>
          <p14:tracePt t="150794" x="6670675" y="2857500"/>
          <p14:tracePt t="150802" x="6670675" y="2822575"/>
          <p14:tracePt t="150816" x="6653213" y="2786063"/>
          <p14:tracePt t="150833" x="6653213" y="2768600"/>
          <p14:tracePt t="150833" x="6653213" y="2732088"/>
          <p14:tracePt t="150866" x="6653213" y="2714625"/>
          <p14:tracePt t="150867" x="6653213" y="2687638"/>
          <p14:tracePt t="150884" x="6653213" y="2670175"/>
          <p14:tracePt t="150899" x="6653213" y="2643188"/>
          <p14:tracePt t="150917" x="6661150" y="2616200"/>
          <p14:tracePt t="150933" x="6670675" y="2608263"/>
          <p14:tracePt t="150950" x="6724650" y="2581275"/>
          <p14:tracePt t="150966" x="6751638" y="2571750"/>
          <p14:tracePt t="150983" x="6796088" y="2571750"/>
          <p14:tracePt t="151000" x="6848475" y="2571750"/>
          <p14:tracePt t="151017" x="6902450" y="2571750"/>
          <p14:tracePt t="151032" x="6965950" y="2571750"/>
          <p14:tracePt t="151032" x="7000875" y="2571750"/>
          <p14:tracePt t="151050" x="7054850" y="2571750"/>
          <p14:tracePt t="151067" x="7108825" y="2571750"/>
          <p14:tracePt t="151083" x="7126288" y="2571750"/>
          <p14:tracePt t="151099" x="7170738" y="2554288"/>
          <p14:tracePt t="151116" x="7180263" y="2554288"/>
          <p14:tracePt t="151132" x="7197725" y="2554288"/>
          <p14:tracePt t="151149" x="7205663" y="2554288"/>
          <p14:tracePt t="151166" x="7215188" y="2554288"/>
          <p14:tracePt t="151202" x="7224713" y="2554288"/>
          <p14:tracePt t="151207" x="7251700" y="2554288"/>
          <p14:tracePt t="151216" x="7269163" y="2554288"/>
          <p14:tracePt t="151232" x="7277100" y="2554288"/>
          <p14:tracePt t="151249" x="7296150" y="2554288"/>
          <p14:tracePt t="151265" x="7304088" y="2554288"/>
          <p14:tracePt t="151282" x="7313613" y="2554288"/>
          <p14:tracePt t="151299" x="7331075" y="2589213"/>
          <p14:tracePt t="151346" x="7358063" y="2608263"/>
          <p14:tracePt t="151356" x="7367588" y="2616200"/>
          <p14:tracePt t="151362" x="7367588" y="2625725"/>
          <p14:tracePt t="151370" x="7375525" y="2643188"/>
          <p14:tracePt t="151402" x="7375525" y="2679700"/>
          <p14:tracePt t="151404" x="7385050" y="2705100"/>
          <p14:tracePt t="151415" x="7385050" y="2751138"/>
          <p14:tracePt t="151432" x="7385050" y="2776538"/>
          <p14:tracePt t="151449" x="7385050" y="2795588"/>
          <p14:tracePt t="151465" x="7385050" y="2803525"/>
          <p14:tracePt t="151505" x="7385050" y="2822575"/>
          <p14:tracePt t="151514" x="7385050" y="2840038"/>
          <p14:tracePt t="151530" x="7385050" y="2847975"/>
          <p14:tracePt t="151537" x="7385050" y="2874963"/>
          <p14:tracePt t="151586" x="7385050" y="2884488"/>
          <p14:tracePt t="153584" x="0" y="0"/>
        </p14:tracePtLst>
        <p14:tracePtLst>
          <p14:tracePt t="153770" x="7331075" y="2840038"/>
          <p14:tracePt t="153786" x="7323138" y="2840038"/>
          <p14:tracePt t="153795" x="7313613" y="2840038"/>
          <p14:tracePt t="153796" x="7304088" y="2840038"/>
          <p14:tracePt t="153812" x="7269163" y="2840038"/>
          <p14:tracePt t="153829" x="7224713" y="2840038"/>
          <p14:tracePt t="153845" x="7205663" y="2840038"/>
          <p14:tracePt t="153862" x="7180263" y="2840038"/>
          <p14:tracePt t="153878" x="7161213" y="2840038"/>
          <p14:tracePt t="153894" x="7108825" y="2840038"/>
          <p14:tracePt t="153911" x="7062788" y="2840038"/>
          <p14:tracePt t="153929" x="7000875" y="2840038"/>
          <p14:tracePt t="153945" x="6956425" y="2840038"/>
          <p14:tracePt t="153963" x="6946900" y="2840038"/>
          <p14:tracePt t="153978" x="6919913" y="2840038"/>
          <p14:tracePt t="153995" x="6902450" y="2840038"/>
          <p14:tracePt t="154012" x="6867525" y="2830513"/>
          <p14:tracePt t="154028" x="6823075" y="2830513"/>
          <p14:tracePt t="154045" x="6813550" y="2830513"/>
          <p14:tracePt t="154062" x="6804025" y="2822575"/>
          <p14:tracePt t="154078" x="6796088" y="2822575"/>
          <p14:tracePt t="154094" x="6769100" y="2813050"/>
          <p14:tracePt t="154131" x="6759575" y="2813050"/>
          <p14:tracePt t="154138" x="6732588" y="2795588"/>
          <p14:tracePt t="154145" x="6724650" y="2786063"/>
          <p14:tracePt t="154162" x="6715125" y="2776538"/>
          <p14:tracePt t="154178" x="6715125" y="2751138"/>
          <p14:tracePt t="154194" x="6715125" y="2741613"/>
          <p14:tracePt t="154212" x="6715125" y="2705100"/>
          <p14:tracePt t="154228" x="6715125" y="2679700"/>
          <p14:tracePt t="154244" x="6732588" y="2633663"/>
          <p14:tracePt t="154261" x="6751638" y="2616200"/>
          <p14:tracePt t="154279" x="6769100" y="2589213"/>
          <p14:tracePt t="154294" x="6796088" y="2589213"/>
          <p14:tracePt t="154311" x="6813550" y="2581275"/>
          <p14:tracePt t="154328" x="6823075" y="2581275"/>
          <p14:tracePt t="154344" x="6858000" y="2571750"/>
          <p14:tracePt t="154361" x="6867525" y="2571750"/>
          <p14:tracePt t="154361" x="6875463" y="2571750"/>
          <p14:tracePt t="154378" x="6911975" y="2571750"/>
          <p14:tracePt t="154394" x="6946900" y="2571750"/>
          <p14:tracePt t="154412" x="6965950" y="2571750"/>
          <p14:tracePt t="154427" x="7010400" y="2571750"/>
          <p14:tracePt t="154463" x="7018338" y="2571750"/>
          <p14:tracePt t="154482" x="7027863" y="2571750"/>
          <p14:tracePt t="154522" x="7045325" y="2571750"/>
          <p14:tracePt t="154530" x="7054850" y="2571750"/>
          <p14:tracePt t="154547" x="7062788" y="2571750"/>
          <p14:tracePt t="154547" x="7081838" y="2571750"/>
          <p14:tracePt t="154561" x="7116763" y="2598738"/>
          <p14:tracePt t="154594" x="7134225" y="2608263"/>
          <p14:tracePt t="154626" x="7143750" y="2616200"/>
          <p14:tracePt t="154642" x="7161213" y="2625725"/>
          <p14:tracePt t="154650" x="7170738" y="2633663"/>
          <p14:tracePt t="154666" x="7180263" y="2643188"/>
          <p14:tracePt t="154672" x="7205663" y="2670175"/>
          <p14:tracePt t="154678" x="7232650" y="2697163"/>
          <p14:tracePt t="154694" x="7251700" y="2705100"/>
          <p14:tracePt t="154737" x="7259638" y="2714625"/>
          <p14:tracePt t="154746" x="7269163" y="2724150"/>
          <p14:tracePt t="154754" x="7277100" y="2732088"/>
          <p14:tracePt t="154762" x="7296150" y="2751138"/>
          <p14:tracePt t="154778" x="7304088" y="2759075"/>
          <p14:tracePt t="154794" x="7313613" y="2776538"/>
          <p14:tracePt t="154842" x="7313613" y="2786063"/>
          <p14:tracePt t="154850" x="7313613" y="2813050"/>
          <p14:tracePt t="154858" x="7313613" y="2822575"/>
          <p14:tracePt t="154877" x="7313613" y="2840038"/>
          <p14:tracePt t="154878" x="7313613" y="2847975"/>
          <p14:tracePt t="154894" x="7313613" y="2874963"/>
          <p14:tracePt t="154927" x="7313613" y="2884488"/>
          <p14:tracePt t="154927" x="7296150" y="2928938"/>
          <p14:tracePt t="154944" x="7286625" y="2938463"/>
          <p14:tracePt t="154960" x="7242175" y="2946400"/>
          <p14:tracePt t="154977" x="7205663" y="2955925"/>
          <p14:tracePt t="154993" x="7153275" y="2973388"/>
          <p14:tracePt t="155010" x="7099300" y="2990850"/>
          <p14:tracePt t="155027" x="7054850" y="2990850"/>
          <p14:tracePt t="155043" x="7000875" y="2990850"/>
          <p14:tracePt t="155060" x="6946900" y="3000375"/>
          <p14:tracePt t="155077" x="6929438" y="3009900"/>
          <p14:tracePt t="155093" x="6902450" y="3009900"/>
          <p14:tracePt t="155111" x="6840538" y="3009900"/>
          <p14:tracePt t="155127" x="6786563" y="3027363"/>
          <p14:tracePt t="155144" x="6732588" y="3027363"/>
          <p14:tracePt t="155160" x="6680200" y="3027363"/>
          <p14:tracePt t="155177" x="6670675" y="3027363"/>
          <p14:tracePt t="155193" x="6661150" y="3044825"/>
          <p14:tracePt t="155250" x="6653213" y="3044825"/>
          <p14:tracePt t="155258" x="6626225" y="3044825"/>
          <p14:tracePt t="155258" x="6616700" y="3044825"/>
          <p14:tracePt t="155266" x="6608763" y="3044825"/>
          <p14:tracePt t="155277" x="6581775" y="3054350"/>
          <p14:tracePt t="155293" x="6572250" y="3054350"/>
          <p14:tracePt t="155310" x="6562725" y="3062288"/>
          <p14:tracePt t="155354" x="6554788" y="3062288"/>
          <p14:tracePt t="155362" x="6491288" y="3081338"/>
          <p14:tracePt t="155379" x="6456363" y="3098800"/>
          <p14:tracePt t="155394" x="6438900" y="3108325"/>
          <p14:tracePt t="155410" x="6411913" y="3116263"/>
          <p14:tracePt t="155410" x="6375400" y="3133725"/>
          <p14:tracePt t="155427" x="6348413" y="3143250"/>
          <p14:tracePt t="155443" x="6303963" y="3160713"/>
          <p14:tracePt t="155460" x="6276975" y="3170238"/>
          <p14:tracePt t="155477" x="6242050" y="3170238"/>
          <p14:tracePt t="155493" x="6197600" y="3187700"/>
          <p14:tracePt t="155509" x="6134100" y="3205163"/>
          <p14:tracePt t="155526" x="6081713" y="3214688"/>
          <p14:tracePt t="155543" x="5991225" y="3251200"/>
          <p14:tracePt t="155560" x="5911850" y="3268663"/>
          <p14:tracePt t="155577" x="5803900" y="3276600"/>
          <p14:tracePt t="155593" x="5705475" y="3276600"/>
          <p14:tracePt t="155593" x="5661025" y="3276600"/>
          <p14:tracePt t="155611" x="5589588" y="3276600"/>
          <p14:tracePt t="155626" x="5537200" y="3276600"/>
          <p14:tracePt t="155643" x="5491163" y="3276600"/>
          <p14:tracePt t="155659" x="5465763" y="3276600"/>
          <p14:tracePt t="155676" x="5411788" y="3276600"/>
          <p14:tracePt t="155692" x="5313363" y="3276600"/>
          <p14:tracePt t="155709" x="5251450" y="3276600"/>
          <p14:tracePt t="155725" x="5187950" y="3276600"/>
          <p14:tracePt t="155810" x="5180013" y="3276600"/>
          <p14:tracePt t="155818" x="5160963" y="3268663"/>
          <p14:tracePt t="155826" x="5153025" y="3259138"/>
          <p14:tracePt t="155830" x="5143500" y="3251200"/>
          <p14:tracePt t="155843" x="5143500" y="3197225"/>
          <p14:tracePt t="155859" x="5143500" y="3152775"/>
          <p14:tracePt t="155876" x="5143500" y="3098800"/>
          <p14:tracePt t="155892" x="5143500" y="3036888"/>
          <p14:tracePt t="155909" x="5143500" y="2946400"/>
          <p14:tracePt t="155926" x="5143500" y="2919413"/>
          <p14:tracePt t="155943" x="5160963" y="2894013"/>
          <p14:tracePt t="155959" x="5180013" y="2874963"/>
          <p14:tracePt t="155975" x="5232400" y="2840038"/>
          <p14:tracePt t="155992" x="5303838" y="2822575"/>
          <p14:tracePt t="156008" x="5375275" y="2803525"/>
          <p14:tracePt t="156008" x="5429250" y="2803525"/>
          <p14:tracePt t="156026" x="5500688" y="2776538"/>
          <p14:tracePt t="156042" x="5562600" y="2768600"/>
          <p14:tracePt t="156059" x="5661025" y="2768600"/>
          <p14:tracePt t="156076" x="5732463" y="2768600"/>
          <p14:tracePt t="156092" x="5786438" y="2768600"/>
          <p14:tracePt t="156108" x="5840413" y="2768600"/>
          <p14:tracePt t="156125" x="5875338" y="2768600"/>
          <p14:tracePt t="156142" x="5902325" y="2768600"/>
          <p14:tracePt t="156159" x="5956300" y="2768600"/>
          <p14:tracePt t="156175" x="6037263" y="2768600"/>
          <p14:tracePt t="156192" x="6072188" y="2768600"/>
          <p14:tracePt t="156208" x="6099175" y="2768600"/>
          <p14:tracePt t="156306" x="6054725" y="2795588"/>
          <p14:tracePt t="156314" x="6045200" y="2803525"/>
          <p14:tracePt t="156314" x="6018213" y="2822575"/>
          <p14:tracePt t="156330" x="5965825" y="2874963"/>
          <p14:tracePt t="156338" x="5929313" y="2911475"/>
          <p14:tracePt t="156346" x="5875338" y="2955925"/>
          <p14:tracePt t="156358" x="5830888" y="2982913"/>
          <p14:tracePt t="156375" x="5759450" y="3027363"/>
          <p14:tracePt t="156392" x="5705475" y="3036888"/>
          <p14:tracePt t="156408" x="5634038" y="3071813"/>
          <p14:tracePt t="156425" x="5562600" y="3089275"/>
          <p14:tracePt t="156441" x="5438775" y="3125788"/>
          <p14:tracePt t="156459" x="5384800" y="3133725"/>
          <p14:tracePt t="156475" x="5313363" y="3160713"/>
          <p14:tracePt t="156492" x="5286375" y="3160713"/>
          <p14:tracePt t="156538" x="5276850" y="3160713"/>
          <p14:tracePt t="156546" x="5232400" y="3179763"/>
          <p14:tracePt t="156562" x="5187950" y="3197225"/>
          <p14:tracePt t="156570" x="5180013" y="3205163"/>
          <p14:tracePt t="156578" x="5126038" y="3214688"/>
          <p14:tracePt t="156591" x="5081588" y="3214688"/>
          <p14:tracePt t="156608" x="5062538" y="3241675"/>
          <p14:tracePt t="156643" x="5037138" y="3241675"/>
          <p14:tracePt t="156643" x="4983163" y="3251200"/>
          <p14:tracePt t="156659" x="4902200" y="3276600"/>
          <p14:tracePt t="156675" x="4776788" y="3313113"/>
          <p14:tracePt t="156692" x="4633913" y="3340100"/>
          <p14:tracePt t="156708" x="4545013" y="3384550"/>
          <p14:tracePt t="156725" x="4473575" y="3429000"/>
          <p14:tracePt t="156741" x="4446588" y="3446463"/>
          <p14:tracePt t="156758" x="4429125" y="3465513"/>
          <p14:tracePt t="156774" x="4394200" y="3527425"/>
          <p14:tracePt t="156791" x="4384675" y="3544888"/>
          <p14:tracePt t="156808" x="4375150" y="3562350"/>
          <p14:tracePt t="156842" x="4348163" y="3581400"/>
          <p14:tracePt t="156843" x="4340225" y="3589338"/>
          <p14:tracePt t="156858" x="4322763" y="3608388"/>
          <p14:tracePt t="156874" x="4276725" y="3643313"/>
          <p14:tracePt t="156891" x="4232275" y="3660775"/>
          <p14:tracePt t="156908" x="4160838" y="3714750"/>
          <p14:tracePt t="156925" x="4098925" y="3732213"/>
          <p14:tracePt t="156941" x="4017963" y="3768725"/>
          <p14:tracePt t="156958" x="3946525" y="3795713"/>
          <p14:tracePt t="156974" x="3884613" y="3822700"/>
          <p14:tracePt t="156992" x="3867150" y="3830638"/>
          <p14:tracePt t="157007" x="3840163" y="3840163"/>
          <p14:tracePt t="157050" x="3830638" y="3840163"/>
          <p14:tracePt t="157058" x="3822700" y="3840163"/>
          <p14:tracePt t="157138" x="3813175" y="3848100"/>
          <p14:tracePt t="157138" x="3813175" y="3867150"/>
          <p14:tracePt t="157154" x="3813175" y="3884613"/>
          <p14:tracePt t="157162" x="3813175" y="3938588"/>
          <p14:tracePt t="157170" x="3813175" y="3983038"/>
          <p14:tracePt t="157178" x="3857625" y="4089400"/>
          <p14:tracePt t="157190" x="3875088" y="4125913"/>
          <p14:tracePt t="157206" x="3919538" y="4187825"/>
          <p14:tracePt t="157225" x="3919538" y="4214813"/>
          <p14:tracePt t="157241" x="3929063" y="4276725"/>
          <p14:tracePt t="157258" x="3956050" y="4375150"/>
          <p14:tracePt t="157274" x="3956050" y="4510088"/>
          <p14:tracePt t="157291" x="3956050" y="4572000"/>
          <p14:tracePt t="157307" x="3965575" y="4633913"/>
          <p14:tracePt t="157324" x="3990975" y="4670425"/>
          <p14:tracePt t="157340" x="4017963" y="4724400"/>
          <p14:tracePt t="157356" x="4054475" y="4751388"/>
          <p14:tracePt t="157374" x="4125913" y="4795838"/>
          <p14:tracePt t="157391" x="4179888" y="4822825"/>
          <p14:tracePt t="157407" x="4268788" y="4884738"/>
          <p14:tracePt t="157424" x="4446588" y="4983163"/>
          <p14:tracePt t="157440" x="4643438" y="5099050"/>
          <p14:tracePt t="157457" x="4983163" y="5232400"/>
          <p14:tracePt t="157474" x="5205413" y="5259388"/>
          <p14:tracePt t="157490" x="5384800" y="5286375"/>
          <p14:tracePt t="157507" x="5545138" y="5322888"/>
          <p14:tracePt t="157523" x="5705475" y="5348288"/>
          <p14:tracePt t="157540" x="5867400" y="5394325"/>
          <p14:tracePt t="157557" x="6108700" y="5429250"/>
          <p14:tracePt t="157573" x="6330950" y="5456238"/>
          <p14:tracePt t="157590" x="6510338" y="5491163"/>
          <p14:tracePt t="157606" x="6616700" y="5491163"/>
          <p14:tracePt t="157623" x="6732588" y="5491163"/>
          <p14:tracePt t="157640" x="6867525" y="5491163"/>
          <p14:tracePt t="157656" x="7054850" y="5465763"/>
          <p14:tracePt t="157673" x="7340600" y="5446713"/>
          <p14:tracePt t="157690" x="7562850" y="5446713"/>
          <p14:tracePt t="157706" x="7796213" y="5429250"/>
          <p14:tracePt t="157723" x="7966075" y="5384800"/>
          <p14:tracePt t="157740" x="8001000" y="5375275"/>
          <p14:tracePt t="157756" x="8018463" y="5357813"/>
          <p14:tracePt t="157773" x="8045450" y="5330825"/>
          <p14:tracePt t="157790" x="8054975" y="5322888"/>
          <p14:tracePt t="157806" x="8062913" y="5313363"/>
          <p14:tracePt t="157850" x="8062913" y="5303838"/>
          <p14:tracePt t="157866" x="8062913" y="5295900"/>
          <p14:tracePt t="157914" x="8062913" y="5286375"/>
          <p14:tracePt t="157922" x="8054975" y="5286375"/>
          <p14:tracePt t="157930" x="8001000" y="5286375"/>
          <p14:tracePt t="157939" x="7929563" y="5286375"/>
          <p14:tracePt t="157956" x="7831138" y="5313363"/>
          <p14:tracePt t="157973" x="7751763" y="5330825"/>
          <p14:tracePt t="157989" x="7626350" y="5375275"/>
          <p14:tracePt t="158006" x="7456488" y="5438775"/>
          <p14:tracePt t="158023" x="7277100" y="5465763"/>
          <p14:tracePt t="158040" x="6973888" y="5554663"/>
          <p14:tracePt t="158057" x="6680200" y="5653088"/>
          <p14:tracePt t="158073" x="6456363" y="5715000"/>
          <p14:tracePt t="158089" x="6197600" y="5795963"/>
          <p14:tracePt t="158106" x="6054725" y="5840413"/>
          <p14:tracePt t="158123" x="5956300" y="5857875"/>
          <p14:tracePt t="158139" x="5776913" y="5894388"/>
          <p14:tracePt t="158155" x="5599113" y="5911850"/>
          <p14:tracePt t="158172" x="5340350" y="5929313"/>
          <p14:tracePt t="158188" x="5062538" y="5938838"/>
          <p14:tracePt t="158205" x="4803775" y="5938838"/>
          <p14:tracePt t="158222" x="4562475" y="5938838"/>
          <p14:tracePt t="158239" x="4322763" y="5973763"/>
          <p14:tracePt t="158256" x="4108450" y="5973763"/>
          <p14:tracePt t="158272" x="3911600" y="5973763"/>
          <p14:tracePt t="158288" x="3608388" y="5973763"/>
          <p14:tracePt t="158288" x="3455988" y="5965825"/>
          <p14:tracePt t="158306" x="3197225" y="5938838"/>
          <p14:tracePt t="158323" x="2955925" y="5884863"/>
          <p14:tracePt t="158340" x="2705100" y="5822950"/>
          <p14:tracePt t="158355" x="2571750" y="5803900"/>
          <p14:tracePt t="158372" x="2411413" y="5786438"/>
          <p14:tracePt t="158388" x="2322513" y="5776913"/>
          <p14:tracePt t="158406" x="2214563" y="5751513"/>
          <p14:tracePt t="158422" x="2133600" y="5732463"/>
          <p14:tracePt t="158439" x="2027238" y="5688013"/>
          <p14:tracePt t="158456" x="1946275" y="5670550"/>
          <p14:tracePt t="158472" x="1857375" y="5626100"/>
          <p14:tracePt t="158488" x="1776413" y="5589588"/>
          <p14:tracePt t="158506" x="1731963" y="5537200"/>
          <p14:tracePt t="158522" x="1687513" y="5465763"/>
          <p14:tracePt t="158539" x="1652588" y="5394325"/>
          <p14:tracePt t="158555" x="1616075" y="5303838"/>
          <p14:tracePt t="158572" x="1608138" y="5224463"/>
          <p14:tracePt t="158588" x="1608138" y="5153025"/>
          <p14:tracePt t="158605" x="1608138" y="5081588"/>
          <p14:tracePt t="158621" x="1633538" y="4965700"/>
          <p14:tracePt t="158639" x="1697038" y="4902200"/>
          <p14:tracePt t="158655" x="1812925" y="4803775"/>
          <p14:tracePt t="158672" x="1901825" y="4732338"/>
          <p14:tracePt t="158688" x="2054225" y="4625975"/>
          <p14:tracePt t="158706" x="2108200" y="4589463"/>
          <p14:tracePt t="158722" x="2347913" y="4518025"/>
          <p14:tracePt t="158739" x="2527300" y="4491038"/>
          <p14:tracePt t="158755" x="2705100" y="4491038"/>
          <p14:tracePt t="158772" x="2919413" y="4491038"/>
          <p14:tracePt t="158788" x="3197225" y="4491038"/>
          <p14:tracePt t="158805" x="3500438" y="4473575"/>
          <p14:tracePt t="158821" x="3822700" y="4473575"/>
          <p14:tracePt t="158839" x="4098925" y="4473575"/>
          <p14:tracePt t="158854" x="4394200" y="4473575"/>
          <p14:tracePt t="158872" x="4633913" y="4473575"/>
          <p14:tracePt t="158888" x="4830763" y="4473575"/>
          <p14:tracePt t="158905" x="5062538" y="4473575"/>
          <p14:tracePt t="158922" x="5429250" y="4473575"/>
          <p14:tracePt t="158938" x="5608638" y="4473575"/>
          <p14:tracePt t="158954" x="5848350" y="4473575"/>
          <p14:tracePt t="158971" x="6062663" y="4473575"/>
          <p14:tracePt t="158987" x="6323013" y="4473575"/>
          <p14:tracePt t="159005" x="6554788" y="4473575"/>
          <p14:tracePt t="159020" x="6769100" y="4473575"/>
          <p14:tracePt t="159038" x="6929438" y="4473575"/>
          <p14:tracePt t="159054" x="7018338" y="4473575"/>
          <p14:tracePt t="159071" x="7108825" y="4473575"/>
          <p14:tracePt t="159087" x="7188200" y="4473575"/>
          <p14:tracePt t="159105" x="7313613" y="4473575"/>
          <p14:tracePt t="159121" x="7510463" y="4473575"/>
          <p14:tracePt t="159121" x="7616825" y="4473575"/>
          <p14:tracePt t="159139" x="7796213" y="4473575"/>
          <p14:tracePt t="159155" x="7939088" y="4500563"/>
          <p14:tracePt t="159172" x="8037513" y="4518025"/>
          <p14:tracePt t="159187" x="8072438" y="4527550"/>
          <p14:tracePt t="159205" x="8108950" y="4545013"/>
          <p14:tracePt t="159221" x="8143875" y="4554538"/>
          <p14:tracePt t="159237" x="8188325" y="4589463"/>
          <p14:tracePt t="159254" x="8215313" y="4598988"/>
          <p14:tracePt t="159270" x="8232775" y="4616450"/>
          <p14:tracePt t="159288" x="8251825" y="4652963"/>
          <p14:tracePt t="159305" x="8251825" y="4679950"/>
          <p14:tracePt t="159320" x="8251825" y="4751388"/>
          <p14:tracePt t="159338" x="8224838" y="4822825"/>
          <p14:tracePt t="159354" x="8180388" y="4875213"/>
          <p14:tracePt t="159371" x="8153400" y="4902200"/>
          <p14:tracePt t="159387" x="8126413" y="4919663"/>
          <p14:tracePt t="159404" x="8116888" y="4938713"/>
          <p14:tracePt t="159420" x="8089900" y="4965700"/>
          <p14:tracePt t="159437" x="8054975" y="4991100"/>
          <p14:tracePt t="159454" x="8001000" y="5018088"/>
          <p14:tracePt t="159470" x="7929563" y="5054600"/>
          <p14:tracePt t="159487" x="7885113" y="5089525"/>
          <p14:tracePt t="159503" x="7840663" y="5126038"/>
          <p14:tracePt t="159520" x="7796213" y="5153025"/>
          <p14:tracePt t="159520" x="7769225" y="5153025"/>
          <p14:tracePt t="159538" x="7751763" y="5170488"/>
          <p14:tracePt t="159538" x="7715250" y="5187950"/>
          <p14:tracePt t="159554" x="7653338" y="5224463"/>
          <p14:tracePt t="159570" x="7518400" y="5286375"/>
          <p14:tracePt t="159587" x="7375525" y="5348288"/>
          <p14:tracePt t="159604" x="7232650" y="5394325"/>
          <p14:tracePt t="159620" x="7161213" y="5419725"/>
          <p14:tracePt t="159637" x="7099300" y="5429250"/>
          <p14:tracePt t="159653" x="7045325" y="5456238"/>
          <p14:tracePt t="159670" x="7027863" y="5456238"/>
          <p14:tracePt t="159687" x="6991350" y="5465763"/>
          <p14:tracePt t="159703" x="6919913" y="5473700"/>
          <p14:tracePt t="159720" x="6813550" y="5518150"/>
          <p14:tracePt t="159737" x="6680200" y="5545138"/>
          <p14:tracePt t="159737" x="6589713" y="5554663"/>
          <p14:tracePt t="159755" x="6429375" y="5589588"/>
          <p14:tracePt t="159771" x="6296025" y="5589588"/>
          <p14:tracePt t="159787" x="6161088" y="5589588"/>
          <p14:tracePt t="159804" x="6054725" y="5589588"/>
          <p14:tracePt t="159820" x="5919788" y="5589588"/>
          <p14:tracePt t="159836" x="5759450" y="5599113"/>
          <p14:tracePt t="159853" x="5545138" y="5616575"/>
          <p14:tracePt t="159870" x="5322888" y="5616575"/>
          <p14:tracePt t="159887" x="5108575" y="5616575"/>
          <p14:tracePt t="159903" x="4938713" y="5616575"/>
          <p14:tracePt t="159920" x="4741863" y="5616575"/>
          <p14:tracePt t="159936" x="4581525" y="5634038"/>
          <p14:tracePt t="159953" x="4500563" y="5634038"/>
          <p14:tracePt t="159969" x="4456113" y="5653088"/>
          <p14:tracePt t="159987" x="4446588" y="5653088"/>
          <p14:tracePt t="160003" x="4419600" y="5653088"/>
          <p14:tracePt t="160021" x="4375150" y="5653088"/>
          <p14:tracePt t="160037" x="4322763" y="5653088"/>
          <p14:tracePt t="160053" x="4241800" y="5653088"/>
          <p14:tracePt t="160070" x="4143375" y="5653088"/>
          <p14:tracePt t="160086" x="4062413" y="5653088"/>
          <p14:tracePt t="160103" x="3946525" y="5653088"/>
          <p14:tracePt t="160120" x="3840163" y="5653088"/>
          <p14:tracePt t="160136" x="3741738" y="5653088"/>
          <p14:tracePt t="160153" x="3633788" y="5653088"/>
          <p14:tracePt t="160169" x="3509963" y="5643563"/>
          <p14:tracePt t="160187" x="3402013" y="5599113"/>
          <p14:tracePt t="160203" x="3241675" y="5554663"/>
          <p14:tracePt t="160220" x="3054350" y="5510213"/>
          <p14:tracePt t="160236" x="2857500" y="5483225"/>
          <p14:tracePt t="160253" x="2714625" y="5438775"/>
          <p14:tracePt t="160269" x="2633663" y="5419725"/>
          <p14:tracePt t="160286" x="2581275" y="5419725"/>
          <p14:tracePt t="160302" x="2536825" y="5402263"/>
          <p14:tracePt t="160319" x="2490788" y="5384800"/>
          <p14:tracePt t="160336" x="2438400" y="5375275"/>
          <p14:tracePt t="160352" x="2384425" y="5357813"/>
          <p14:tracePt t="160369" x="2330450" y="5340350"/>
          <p14:tracePt t="160386" x="2312988" y="5330825"/>
          <p14:tracePt t="160402" x="2286000" y="5330825"/>
          <p14:tracePt t="160419" x="2241550" y="5322888"/>
          <p14:tracePt t="160436" x="2224088" y="5322888"/>
          <p14:tracePt t="160453" x="2179638" y="5303838"/>
          <p14:tracePt t="160469" x="2143125" y="5286375"/>
          <p14:tracePt t="160487" x="2116138" y="5286375"/>
          <p14:tracePt t="160502" x="2071688" y="5276850"/>
          <p14:tracePt t="160520" x="2054225" y="5268913"/>
          <p14:tracePt t="160610" x="2054225" y="5259388"/>
          <p14:tracePt t="160618" x="2081213" y="5259388"/>
          <p14:tracePt t="160626" x="2116138" y="5259388"/>
          <p14:tracePt t="160634" x="2152650" y="5259388"/>
          <p14:tracePt t="160642" x="2259013" y="5295900"/>
          <p14:tracePt t="160652" x="2322513" y="5322888"/>
          <p14:tracePt t="160669" x="2393950" y="5322888"/>
          <p14:tracePt t="160686" x="2527300" y="5348288"/>
          <p14:tracePt t="160702" x="2625725" y="5348288"/>
          <p14:tracePt t="160719" x="2697163" y="5348288"/>
          <p14:tracePt t="160736" x="2732088" y="5348288"/>
          <p14:tracePt t="160753" x="2776538" y="5348288"/>
          <p14:tracePt t="160769" x="2830513" y="5348288"/>
          <p14:tracePt t="160769" x="2847975" y="5348288"/>
          <p14:tracePt t="160787" x="2965450" y="5348288"/>
          <p14:tracePt t="160802" x="3152775" y="5295900"/>
          <p14:tracePt t="160819" x="3268663" y="5268913"/>
          <p14:tracePt t="160835" x="3367088" y="5259388"/>
          <p14:tracePt t="160852" x="3438525" y="5241925"/>
          <p14:tracePt t="160868" x="3455988" y="5241925"/>
          <p14:tracePt t="160886" x="3509963" y="5214938"/>
          <p14:tracePt t="160902" x="3633788" y="5197475"/>
          <p14:tracePt t="160918" x="3840163" y="5133975"/>
          <p14:tracePt t="160935" x="4062413" y="5099050"/>
          <p14:tracePt t="160952" x="4268788" y="5037138"/>
          <p14:tracePt t="160968" x="4394200" y="5000625"/>
          <p14:tracePt t="160985" x="4419600" y="4991100"/>
          <p14:tracePt t="161026" x="4429125" y="4973638"/>
          <p14:tracePt t="161034" x="4438650" y="4965700"/>
          <p14:tracePt t="161041" x="4438650" y="4938713"/>
          <p14:tracePt t="161051" x="4446588" y="4911725"/>
          <p14:tracePt t="161069" x="4446588" y="4894263"/>
          <p14:tracePt t="161085" x="4446588" y="4867275"/>
          <p14:tracePt t="161101" x="4438650" y="4803775"/>
          <p14:tracePt t="161118" x="4375150" y="4776788"/>
          <p14:tracePt t="161134" x="4303713" y="4732338"/>
          <p14:tracePt t="161152" x="4232275" y="4714875"/>
          <p14:tracePt t="161168" x="4133850" y="4697413"/>
          <p14:tracePt t="161185" x="4044950" y="4660900"/>
          <p14:tracePt t="161201" x="3795713" y="4608513"/>
          <p14:tracePt t="161219" x="3589338" y="4554538"/>
          <p14:tracePt t="161235" x="3367088" y="4491038"/>
          <p14:tracePt t="161251" x="3187700" y="4473575"/>
          <p14:tracePt t="161268" x="3081338" y="4473575"/>
          <p14:tracePt t="161285" x="2884488" y="4473575"/>
          <p14:tracePt t="161301" x="2768600" y="4473575"/>
          <p14:tracePt t="161318" x="2741613" y="4473575"/>
          <p14:tracePt t="161334" x="2687638" y="4456113"/>
          <p14:tracePt t="161351" x="2616200" y="4456113"/>
          <p14:tracePt t="161367" x="2554288" y="4446588"/>
          <p14:tracePt t="161384" x="2482850" y="4446588"/>
          <p14:tracePt t="161401" x="2374900" y="4446588"/>
          <p14:tracePt t="161418" x="2347913" y="4446588"/>
          <p14:tracePt t="161435" x="2303463" y="4446588"/>
          <p14:tracePt t="161451" x="2295525" y="4446588"/>
          <p14:tracePt t="161467" x="2276475" y="4456113"/>
          <p14:tracePt t="161485" x="2268538" y="4456113"/>
          <p14:tracePt t="161501" x="2259013" y="4483100"/>
          <p14:tracePt t="161517" x="2241550" y="4527550"/>
          <p14:tracePt t="161534" x="2241550" y="4608513"/>
          <p14:tracePt t="161552" x="2241550" y="4652963"/>
          <p14:tracePt t="161567" x="2241550" y="4705350"/>
          <p14:tracePt t="161584" x="2241550" y="4732338"/>
          <p14:tracePt t="161601" x="2241550" y="4776788"/>
          <p14:tracePt t="161617" x="2241550" y="4813300"/>
          <p14:tracePt t="161634" x="2241550" y="4830763"/>
          <p14:tracePt t="161651" x="2241550" y="4867275"/>
          <p14:tracePt t="161668" x="2241550" y="4894263"/>
          <p14:tracePt t="161684" x="2259013" y="4919663"/>
          <p14:tracePt t="161701" x="2276475" y="4938713"/>
          <p14:tracePt t="161718" x="2286000" y="4956175"/>
          <p14:tracePt t="161735" x="2303463" y="4983163"/>
          <p14:tracePt t="161751" x="2312988" y="4991100"/>
          <p14:tracePt t="161768" x="2339975" y="5010150"/>
          <p14:tracePt t="161783" x="2366963" y="5018088"/>
          <p14:tracePt t="161800" x="2393950" y="5027613"/>
          <p14:tracePt t="161817" x="2455863" y="5045075"/>
          <p14:tracePt t="161835" x="2465388" y="5054600"/>
          <p14:tracePt t="161850" x="2473325" y="5062538"/>
          <p14:tracePt t="161867" x="2500313" y="5062538"/>
          <p14:tracePt t="161884" x="2544763" y="5062538"/>
          <p14:tracePt t="161900" x="2554288" y="5072063"/>
          <p14:tracePt t="161917" x="2562225" y="5072063"/>
          <p14:tracePt t="161933" x="2598738" y="5072063"/>
          <p14:tracePt t="161950" x="2608263" y="5072063"/>
          <p14:tracePt t="161966" x="2625725" y="5081588"/>
          <p14:tracePt t="162010" x="2643188" y="5081588"/>
          <p14:tracePt t="162018" x="2652713" y="5081588"/>
          <p14:tracePt t="162034" x="2660650" y="5081588"/>
          <p14:tracePt t="162066" x="2670175" y="5081588"/>
          <p14:tracePt t="162082" x="2687638" y="5081588"/>
          <p14:tracePt t="162115" x="2697163" y="5089525"/>
          <p14:tracePt t="162122" x="2705100" y="5099050"/>
          <p14:tracePt t="162154" x="2714625" y="5108575"/>
          <p14:tracePt t="162194" x="2724150" y="5116513"/>
          <p14:tracePt t="162202" x="2732088" y="5116513"/>
          <p14:tracePt t="162210" x="2741613" y="5116513"/>
          <p14:tracePt t="162226" x="2751138" y="5116513"/>
          <p14:tracePt t="162235" x="2759075" y="5116513"/>
          <p14:tracePt t="162266" x="2776538" y="5116513"/>
          <p14:tracePt t="162314" x="2786063" y="5116513"/>
          <p14:tracePt t="162674" x="2795588" y="5116513"/>
          <p14:tracePt t="162826" x="2803525" y="5116513"/>
          <p14:tracePt t="163234" x="2813050" y="5133975"/>
          <p14:tracePt t="163314" x="2822575" y="5133975"/>
          <p14:tracePt t="163594" x="2830513" y="5133975"/>
          <p14:tracePt t="163722" x="2840038" y="5133975"/>
          <p14:tracePt t="172131" x="2857500" y="5133975"/>
          <p14:tracePt t="172161" x="2874963" y="5133975"/>
          <p14:tracePt t="172177" x="2884488" y="5133975"/>
          <p14:tracePt t="172226" x="2894013" y="5133975"/>
          <p14:tracePt t="172234" x="2911475" y="5143500"/>
          <p14:tracePt t="172242" x="2919413" y="5153025"/>
          <p14:tracePt t="172274" x="2928938" y="5153025"/>
          <p14:tracePt t="172282" x="2938463" y="5153025"/>
          <p14:tracePt t="172290" x="2946400" y="5160963"/>
          <p14:tracePt t="172330" x="2965450" y="5160963"/>
          <p14:tracePt t="172370" x="2990850" y="5153025"/>
          <p14:tracePt t="172378" x="3000375" y="5153025"/>
          <p14:tracePt t="172394" x="3017838" y="5153025"/>
          <p14:tracePt t="172402" x="3027363" y="5143500"/>
          <p14:tracePt t="172402" x="3071813" y="5143500"/>
          <p14:tracePt t="172418" x="3108325" y="5133975"/>
          <p14:tracePt t="172435" x="3152775" y="5133975"/>
          <p14:tracePt t="172452" x="3179763" y="5126038"/>
          <p14:tracePt t="172514" x="3187700" y="5126038"/>
          <p14:tracePt t="172525" x="3197225" y="5126038"/>
          <p14:tracePt t="172525" x="3224213" y="5126038"/>
          <p14:tracePt t="172535" x="3295650" y="5099050"/>
          <p14:tracePt t="172552" x="3348038" y="5099050"/>
          <p14:tracePt t="172569" x="3357563" y="5089525"/>
          <p14:tracePt t="172601" x="3367088" y="5089525"/>
          <p14:tracePt t="172666" x="3384550" y="5089525"/>
          <p14:tracePt t="172682" x="3394075" y="5089525"/>
          <p14:tracePt t="172698" x="3402013" y="5081588"/>
          <p14:tracePt t="172738" x="3419475" y="5072063"/>
          <p14:tracePt t="172746" x="3429000" y="5072063"/>
          <p14:tracePt t="172762" x="3438525" y="5072063"/>
          <p14:tracePt t="172778" x="3465513" y="5062538"/>
          <p14:tracePt t="172786" x="3473450" y="5054600"/>
          <p14:tracePt t="172790" x="3482975" y="5054600"/>
          <p14:tracePt t="172801" x="3509963" y="5045075"/>
          <p14:tracePt t="172818" x="3554413" y="5037138"/>
          <p14:tracePt t="172835" x="3562350" y="5037138"/>
          <p14:tracePt t="172851" x="3589338" y="5027613"/>
          <p14:tracePt t="172868" x="3608388" y="5027613"/>
          <p14:tracePt t="172885" x="3643313" y="5000625"/>
          <p14:tracePt t="172901" x="3652838" y="4991100"/>
          <p14:tracePt t="172938" x="3679825" y="4983163"/>
          <p14:tracePt t="172951" x="3697288" y="4973638"/>
          <p14:tracePt t="172951" x="3724275" y="4946650"/>
          <p14:tracePt t="172954" x="3732213" y="4946650"/>
          <p14:tracePt t="172967" x="3751263" y="4938713"/>
          <p14:tracePt t="172984" x="3776663" y="4929188"/>
          <p14:tracePt t="172984" x="3786188" y="4929188"/>
          <p14:tracePt t="173050" x="3795713" y="4919663"/>
          <p14:tracePt t="173082" x="3803650" y="4919663"/>
          <p14:tracePt t="173155" x="3822700" y="4919663"/>
          <p14:tracePt t="173202" x="3848100" y="4911725"/>
          <p14:tracePt t="173209" x="3857625" y="4902200"/>
          <p14:tracePt t="174018" x="3867150" y="4894263"/>
          <p14:tracePt t="174362" x="3875088" y="4894263"/>
          <p14:tracePt t="174418" x="3884613" y="4894263"/>
          <p14:tracePt t="174658" x="3894138" y="4894263"/>
          <p14:tracePt t="174706" x="3902075" y="4894263"/>
          <p14:tracePt t="174762" x="3919538" y="4894263"/>
          <p14:tracePt t="174791" x="3929063" y="4894263"/>
          <p14:tracePt t="174842" x="3938588" y="4894263"/>
          <p14:tracePt t="174858" x="3946525" y="4894263"/>
          <p14:tracePt t="174874" x="3965575" y="4894263"/>
          <p14:tracePt t="174954" x="3990975" y="4884738"/>
          <p14:tracePt t="175018" x="4000500" y="4875213"/>
          <p14:tracePt t="175052" x="4010025" y="4848225"/>
          <p14:tracePt t="175098" x="4017963" y="4840288"/>
          <p14:tracePt t="175154" x="4027488" y="4830763"/>
          <p14:tracePt t="175170" x="4037013" y="4822825"/>
          <p14:tracePt t="175178" x="4037013" y="4813300"/>
          <p14:tracePt t="175194" x="4037013" y="4803775"/>
          <p14:tracePt t="175226" x="4037013" y="4795838"/>
          <p14:tracePt t="175258" x="4037013" y="4786313"/>
          <p14:tracePt t="175263" x="4037013" y="4768850"/>
          <p14:tracePt t="175281" x="4037013" y="4759325"/>
          <p14:tracePt t="175282" x="4037013" y="4724400"/>
          <p14:tracePt t="175298" x="4037013" y="4714875"/>
          <p14:tracePt t="175314" x="4037013" y="4705350"/>
          <p14:tracePt t="175378" x="4037013" y="4697413"/>
          <p14:tracePt t="175385" x="4027488" y="4687888"/>
          <p14:tracePt t="175402" x="4017963" y="4687888"/>
          <p14:tracePt t="175410" x="4000500" y="4660900"/>
          <p14:tracePt t="175418" x="3965575" y="4660900"/>
          <p14:tracePt t="175431" x="3911600" y="4660900"/>
          <p14:tracePt t="175448" x="3830638" y="4660900"/>
          <p14:tracePt t="175464" x="3732213" y="4660900"/>
          <p14:tracePt t="175481" x="3616325" y="4660900"/>
          <p14:tracePt t="175481" x="3571875" y="4660900"/>
          <p14:tracePt t="175498" x="3517900" y="4660900"/>
          <p14:tracePt t="175515" x="3490913" y="4660900"/>
          <p14:tracePt t="175531" x="3446463" y="4660900"/>
          <p14:tracePt t="175547" x="3402013" y="4660900"/>
          <p14:tracePt t="175565" x="3348038" y="4660900"/>
          <p14:tracePt t="175581" x="3322638" y="4660900"/>
          <p14:tracePt t="175598" x="3295650" y="4660900"/>
          <p14:tracePt t="175614" x="3251200" y="4660900"/>
          <p14:tracePt t="175631" x="3224213" y="4660900"/>
          <p14:tracePt t="175647" x="3197225" y="4660900"/>
          <p14:tracePt t="175664" x="3143250" y="4660900"/>
          <p14:tracePt t="175680" x="3089275" y="4660900"/>
          <p14:tracePt t="175698" x="2973388" y="4660900"/>
          <p14:tracePt t="175714" x="2857500" y="4660900"/>
          <p14:tracePt t="175731" x="2732088" y="4660900"/>
          <p14:tracePt t="175747" x="2616200" y="4660900"/>
          <p14:tracePt t="175764" x="2500313" y="4660900"/>
          <p14:tracePt t="175780" x="2419350" y="4660900"/>
          <p14:tracePt t="175797" x="2366963" y="4660900"/>
          <p14:tracePt t="175813" x="2322513" y="4660900"/>
          <p14:tracePt t="175831" x="2251075" y="4660900"/>
          <p14:tracePt t="175847" x="2197100" y="4660900"/>
          <p14:tracePt t="175864" x="2143125" y="4660900"/>
          <p14:tracePt t="175880" x="2098675" y="4660900"/>
          <p14:tracePt t="175897" x="2062163" y="4660900"/>
          <p14:tracePt t="175914" x="2009775" y="4660900"/>
          <p14:tracePt t="175931" x="1990725" y="4660900"/>
          <p14:tracePt t="175946" x="1965325" y="4660900"/>
          <p14:tracePt t="175964" x="1946275" y="4660900"/>
          <p14:tracePt t="175980" x="1919288" y="4660900"/>
          <p14:tracePt t="175997" x="1911350" y="4660900"/>
          <p14:tracePt t="176013" x="1893888" y="4660900"/>
          <p14:tracePt t="176031" x="1866900" y="4660900"/>
          <p14:tracePt t="176047" x="1847850" y="4670425"/>
          <p14:tracePt t="176064" x="1839913" y="4679950"/>
          <p14:tracePt t="176080" x="1830388" y="4697413"/>
          <p14:tracePt t="176097" x="1812925" y="4714875"/>
          <p14:tracePt t="176113" x="1803400" y="4741863"/>
          <p14:tracePt t="176130" x="1795463" y="4759325"/>
          <p14:tracePt t="176146" x="1795463" y="4803775"/>
          <p14:tracePt t="176164" x="1795463" y="4848225"/>
          <p14:tracePt t="176180" x="1795463" y="4867275"/>
          <p14:tracePt t="176197" x="1795463" y="4902200"/>
          <p14:tracePt t="176213" x="1812925" y="4938713"/>
          <p14:tracePt t="176231" x="1822450" y="4956175"/>
          <p14:tracePt t="176246" x="1839913" y="4991100"/>
          <p14:tracePt t="176264" x="1857375" y="5010150"/>
          <p14:tracePt t="176279" x="1901825" y="5037138"/>
          <p14:tracePt t="176297" x="1928813" y="5054600"/>
          <p14:tracePt t="176313" x="2027238" y="5081588"/>
          <p14:tracePt t="176331" x="2081213" y="5089525"/>
          <p14:tracePt t="176346" x="2160588" y="5116513"/>
          <p14:tracePt t="176363" x="2197100" y="5116513"/>
          <p14:tracePt t="176380" x="2251075" y="5116513"/>
          <p14:tracePt t="176396" x="2303463" y="5116513"/>
          <p14:tracePt t="176413" x="2419350" y="5116513"/>
          <p14:tracePt t="176430" x="2652713" y="5116513"/>
          <p14:tracePt t="176446" x="2830513" y="5116513"/>
          <p14:tracePt t="176463" x="2919413" y="5133975"/>
          <p14:tracePt t="176480" x="2955925" y="5143500"/>
          <p14:tracePt t="176497" x="2973388" y="5143500"/>
          <p14:tracePt t="176513" x="2990850" y="5143500"/>
          <p14:tracePt t="176513" x="3017838" y="5143500"/>
          <p14:tracePt t="176530" x="3054350" y="5153025"/>
          <p14:tracePt t="176546" x="3108325" y="5180013"/>
          <p14:tracePt t="176563" x="3152775" y="5187950"/>
          <p14:tracePt t="176579" x="3187700" y="5197475"/>
          <p14:tracePt t="176596" x="3205163" y="5197475"/>
          <p14:tracePt t="176612" x="3232150" y="5197475"/>
          <p14:tracePt t="176658" x="3241675" y="5197475"/>
          <p14:tracePt t="176674" x="3251200" y="5205413"/>
          <p14:tracePt t="176682" x="3259138" y="5205413"/>
          <p14:tracePt t="176683" x="3276600" y="5205413"/>
          <p14:tracePt t="176695" x="3303588" y="5205413"/>
          <p14:tracePt t="176712" x="3330575" y="5224463"/>
          <p14:tracePt t="176729" x="3340100" y="5224463"/>
          <p14:tracePt t="176745" x="3348038" y="5224463"/>
          <p14:tracePt t="176786" x="3357563" y="5224463"/>
          <p14:tracePt t="176794" x="3375025" y="5224463"/>
          <p14:tracePt t="176812" x="3384550" y="5224463"/>
          <p14:tracePt t="176815" x="3394075" y="5224463"/>
          <p14:tracePt t="176829" x="3402013" y="5224463"/>
          <p14:tracePt t="176845" x="3429000" y="5224463"/>
          <p14:tracePt t="176862" x="3446463" y="5224463"/>
          <p14:tracePt t="176878" x="3473450" y="5224463"/>
          <p14:tracePt t="176895" x="3490913" y="5224463"/>
          <p14:tracePt t="176912" x="3517900" y="5224463"/>
          <p14:tracePt t="176929" x="3544888" y="5224463"/>
          <p14:tracePt t="176978" x="3571875" y="5224463"/>
          <p14:tracePt t="176994" x="3581400" y="5224463"/>
          <p14:tracePt t="177002" x="3589338" y="5214938"/>
          <p14:tracePt t="177034" x="3616325" y="5214938"/>
          <p14:tracePt t="177042" x="3643313" y="5205413"/>
          <p14:tracePt t="177058" x="3652838" y="5205413"/>
          <p14:tracePt t="177066" x="3670300" y="5205413"/>
          <p14:tracePt t="177074" x="3679825" y="5205413"/>
          <p14:tracePt t="177078" x="3697288" y="5205413"/>
          <p14:tracePt t="177095" x="3714750" y="5205413"/>
          <p14:tracePt t="177138" x="3741738" y="5187950"/>
          <p14:tracePt t="177154" x="3751263" y="5187950"/>
          <p14:tracePt t="177161" x="3768725" y="5187950"/>
          <p14:tracePt t="177161" x="3776663" y="5187950"/>
          <p14:tracePt t="177185" x="3786188" y="5187950"/>
          <p14:tracePt t="177194" x="3795713" y="5180013"/>
          <p14:tracePt t="177226" x="3813175" y="5180013"/>
          <p14:tracePt t="177234" x="3822700" y="5180013"/>
          <p14:tracePt t="177245" x="3830638" y="5180013"/>
          <p14:tracePt t="177246" x="3848100" y="5170488"/>
          <p14:tracePt t="177261" x="3867150" y="5170488"/>
          <p14:tracePt t="177278" x="3894138" y="5160963"/>
          <p14:tracePt t="177294" x="3929063" y="5143500"/>
          <p14:tracePt t="177311" x="3946525" y="5126038"/>
          <p14:tracePt t="177328" x="3983038" y="5116513"/>
          <p14:tracePt t="177345" x="4017963" y="5108575"/>
          <p14:tracePt t="177361" x="4054475" y="5072063"/>
          <p14:tracePt t="177378" x="4081463" y="5062538"/>
          <p14:tracePt t="177394" x="4108450" y="5037138"/>
          <p14:tracePt t="177411" x="4143375" y="5018088"/>
          <p14:tracePt t="177428" x="4187825" y="4991100"/>
          <p14:tracePt t="177445" x="4197350" y="4973638"/>
          <p14:tracePt t="177461" x="4205288" y="4965700"/>
          <p14:tracePt t="177478" x="4214813" y="4929188"/>
          <p14:tracePt t="177494" x="4224338" y="4919663"/>
          <p14:tracePt t="177530" x="4224338" y="4911725"/>
          <p14:tracePt t="177545" x="4232275" y="4902200"/>
          <p14:tracePt t="177570" x="4232275" y="4884738"/>
          <p14:tracePt t="177586" x="4224338" y="4875213"/>
          <p14:tracePt t="177594" x="4224338" y="4867275"/>
          <p14:tracePt t="177602" x="4214813" y="4848225"/>
          <p14:tracePt t="177611" x="4197350" y="4830763"/>
          <p14:tracePt t="177627" x="4187825" y="4822825"/>
          <p14:tracePt t="177644" x="4179888" y="4803775"/>
          <p14:tracePt t="177661" x="4160838" y="4786313"/>
          <p14:tracePt t="177678" x="4143375" y="4768850"/>
          <p14:tracePt t="177694" x="4133850" y="4768850"/>
          <p14:tracePt t="177711" x="4116388" y="4759325"/>
          <p14:tracePt t="177727" x="4089400" y="4751388"/>
          <p14:tracePt t="177744" x="4071938" y="4732338"/>
          <p14:tracePt t="177760" x="4054475" y="4732338"/>
          <p14:tracePt t="177778" x="4037013" y="4714875"/>
          <p14:tracePt t="177794" x="4017963" y="4697413"/>
          <p14:tracePt t="177811" x="3983038" y="4687888"/>
          <p14:tracePt t="177828" x="3973513" y="4687888"/>
          <p14:tracePt t="177844" x="3946525" y="4679950"/>
          <p14:tracePt t="177861" x="3919538" y="4670425"/>
          <p14:tracePt t="177877" x="3911600" y="4670425"/>
          <p14:tracePt t="177894" x="3894138" y="4670425"/>
          <p14:tracePt t="177911" x="3857625" y="4643438"/>
          <p14:tracePt t="177927" x="3830638" y="4633913"/>
          <p14:tracePt t="177945" x="3813175" y="4633913"/>
          <p14:tracePt t="177961" x="3803650" y="4633913"/>
          <p14:tracePt t="177977" x="3768725" y="4633913"/>
          <p14:tracePt t="177994" x="3751263" y="4633913"/>
          <p14:tracePt t="178011" x="3732213" y="4633913"/>
          <p14:tracePt t="178027" x="3705225" y="4633913"/>
          <p14:tracePt t="178044" x="3687763" y="4633913"/>
          <p14:tracePt t="178061" x="3660775" y="4633913"/>
          <p14:tracePt t="178078" x="3643313" y="4633913"/>
          <p14:tracePt t="178093" x="3625850" y="4633913"/>
          <p14:tracePt t="178111" x="3589338" y="4633913"/>
          <p14:tracePt t="178127" x="3562350" y="4633913"/>
          <p14:tracePt t="178144" x="3527425" y="4633913"/>
          <p14:tracePt t="178160" x="3455988" y="4633913"/>
          <p14:tracePt t="178160" x="3438525" y="4633913"/>
          <p14:tracePt t="178179" x="3402013" y="4633913"/>
          <p14:tracePt t="178193" x="3340100" y="4633913"/>
          <p14:tracePt t="178211" x="3286125" y="4633913"/>
          <p14:tracePt t="178227" x="3224213" y="4633913"/>
          <p14:tracePt t="178243" x="3170238" y="4633913"/>
          <p14:tracePt t="178260" x="3116263" y="4633913"/>
          <p14:tracePt t="178277" x="3062288" y="4633913"/>
          <p14:tracePt t="178294" x="3009900" y="4633913"/>
          <p14:tracePt t="178311" x="2965450" y="4633913"/>
          <p14:tracePt t="178326" x="2911475" y="4633913"/>
          <p14:tracePt t="178344" x="2874963" y="4633913"/>
          <p14:tracePt t="178360" x="2813050" y="4633913"/>
          <p14:tracePt t="178377" x="2759075" y="4633913"/>
          <p14:tracePt t="178393" x="2670175" y="4633913"/>
          <p14:tracePt t="178411" x="2616200" y="4633913"/>
          <p14:tracePt t="178426" x="2536825" y="4633913"/>
          <p14:tracePt t="178443" x="2455863" y="4633913"/>
          <p14:tracePt t="178459" x="2384425" y="4633913"/>
          <p14:tracePt t="178476" x="2330450" y="4633913"/>
          <p14:tracePt t="178493" x="2286000" y="4633913"/>
          <p14:tracePt t="178509" x="2251075" y="4633913"/>
          <p14:tracePt t="178526" x="2232025" y="4633913"/>
          <p14:tracePt t="178543" x="2197100" y="4625975"/>
          <p14:tracePt t="178560" x="2160588" y="4625975"/>
          <p14:tracePt t="178577" x="2143125" y="4625975"/>
          <p14:tracePt t="178593" x="2133600" y="4625975"/>
          <p14:tracePt t="178593" x="2116138" y="4625975"/>
          <p14:tracePt t="178610" x="2098675" y="4625975"/>
          <p14:tracePt t="178626" x="2071688" y="4625975"/>
          <p14:tracePt t="178643" x="2044700" y="4625975"/>
          <p14:tracePt t="178660" x="2017713" y="4625975"/>
          <p14:tracePt t="178676" x="2000250" y="4625975"/>
          <p14:tracePt t="178693" x="1973263" y="4625975"/>
          <p14:tracePt t="178709" x="1955800" y="4625975"/>
          <p14:tracePt t="178726" x="1946275" y="4625975"/>
          <p14:tracePt t="178742" x="1928813" y="4633913"/>
          <p14:tracePt t="178786" x="1919288" y="4643438"/>
          <p14:tracePt t="178817" x="1911350" y="4652963"/>
          <p14:tracePt t="178858" x="1911350" y="4679950"/>
          <p14:tracePt t="178866" x="1893888" y="4697413"/>
          <p14:tracePt t="178876" x="1893888" y="4705350"/>
          <p14:tracePt t="178876" x="1893888" y="4724400"/>
          <p14:tracePt t="178892" x="1893888" y="4732338"/>
          <p14:tracePt t="178909" x="1893888" y="4741863"/>
          <p14:tracePt t="179002" x="1893888" y="4751388"/>
          <p14:tracePt t="179042" x="1893888" y="4768850"/>
          <p14:tracePt t="179074" x="1893888" y="4776788"/>
          <p14:tracePt t="179082" x="1893888" y="4795838"/>
          <p14:tracePt t="179092" x="1893888" y="4803775"/>
          <p14:tracePt t="179109" x="1893888" y="4813300"/>
          <p14:tracePt t="179626" x="1901825" y="4813300"/>
          <p14:tracePt t="179634" x="1911350" y="4822825"/>
          <p14:tracePt t="180170" x="1919288" y="4830763"/>
          <p14:tracePt t="180202" x="1946275" y="4830763"/>
          <p14:tracePt t="180218" x="1955800" y="4830763"/>
          <p14:tracePt t="180234" x="1965325" y="4830763"/>
          <p14:tracePt t="180246" x="1973263" y="4830763"/>
          <p14:tracePt t="180247" x="2000250" y="4830763"/>
          <p14:tracePt t="180257" x="2062163" y="4830763"/>
          <p14:tracePt t="180274" x="2116138" y="4830763"/>
          <p14:tracePt t="180290" x="2160588" y="4830763"/>
          <p14:tracePt t="180307" x="2214563" y="4830763"/>
          <p14:tracePt t="180324" x="2286000" y="4822825"/>
          <p14:tracePt t="180340" x="2339975" y="4813300"/>
          <p14:tracePt t="180357" x="2411413" y="4813300"/>
          <p14:tracePt t="180373" x="2490788" y="4813300"/>
          <p14:tracePt t="180391" x="2643188" y="4813300"/>
          <p14:tracePt t="180407" x="2874963" y="4813300"/>
          <p14:tracePt t="180424" x="3054350" y="4813300"/>
          <p14:tracePt t="180440" x="3224213" y="4813300"/>
          <p14:tracePt t="180457" x="3402013" y="4813300"/>
          <p14:tracePt t="180474" x="3598863" y="4813300"/>
          <p14:tracePt t="180490" x="3732213" y="4813300"/>
          <p14:tracePt t="180507" x="3946525" y="4813300"/>
          <p14:tracePt t="180523" x="4205288" y="4813300"/>
          <p14:tracePt t="180540" x="4419600" y="4813300"/>
          <p14:tracePt t="180557" x="4572000" y="4813300"/>
          <p14:tracePt t="180574" x="4670425" y="4813300"/>
          <p14:tracePt t="180590" x="4751388" y="4813300"/>
          <p14:tracePt t="180607" x="4867275" y="4803775"/>
          <p14:tracePt t="180623" x="5054600" y="4759325"/>
          <p14:tracePt t="180640" x="5232400" y="4741863"/>
          <p14:tracePt t="180657" x="5402263" y="4724400"/>
          <p14:tracePt t="180673" x="5634038" y="4670425"/>
          <p14:tracePt t="180691" x="5759450" y="4652963"/>
          <p14:tracePt t="180706" x="5813425" y="4625975"/>
          <p14:tracePt t="180724" x="5875338" y="4625975"/>
          <p14:tracePt t="180740" x="5946775" y="4616450"/>
          <p14:tracePt t="180756" x="6054725" y="4598988"/>
          <p14:tracePt t="180773" x="6161088" y="4589463"/>
          <p14:tracePt t="180790" x="6251575" y="4562475"/>
          <p14:tracePt t="180806" x="6384925" y="4554538"/>
          <p14:tracePt t="180823" x="6473825" y="4554538"/>
          <p14:tracePt t="180839" x="6562725" y="4554538"/>
          <p14:tracePt t="180856" x="6616700" y="4537075"/>
          <p14:tracePt t="180856" x="6653213" y="4527550"/>
          <p14:tracePt t="180890" x="6661150" y="4527550"/>
          <p14:tracePt t="180890" x="6697663" y="4527550"/>
          <p14:tracePt t="180906" x="6751638" y="4527550"/>
          <p14:tracePt t="180923" x="6831013" y="4527550"/>
          <p14:tracePt t="180940" x="6894513" y="4527550"/>
          <p14:tracePt t="180956" x="6929438" y="4527550"/>
          <p14:tracePt t="180973" x="6965950" y="4527550"/>
          <p14:tracePt t="180990" x="6991350" y="4527550"/>
          <p14:tracePt t="181006" x="7018338" y="4527550"/>
          <p14:tracePt t="181022" x="7037388" y="4527550"/>
          <p14:tracePt t="181039" x="7072313" y="4527550"/>
          <p14:tracePt t="181057" x="7116763" y="4527550"/>
          <p14:tracePt t="181073" x="7126288" y="4527550"/>
          <p14:tracePt t="181089" x="7153275" y="4527550"/>
          <p14:tracePt t="181106" x="7197725" y="4554538"/>
          <p14:tracePt t="181122" x="7242175" y="4572000"/>
          <p14:tracePt t="181139" x="7296150" y="4581525"/>
          <p14:tracePt t="181156" x="7348538" y="4589463"/>
          <p14:tracePt t="181172" x="7367588" y="4608513"/>
          <p14:tracePt t="181189" x="7375525" y="4608513"/>
          <p14:tracePt t="181206" x="7394575" y="4608513"/>
          <p14:tracePt t="181222" x="7412038" y="4625975"/>
          <p14:tracePt t="181239" x="7429500" y="4633913"/>
          <p14:tracePt t="181255" x="7446963" y="4652963"/>
          <p14:tracePt t="181322" x="7456488" y="4660900"/>
          <p14:tracePt t="181330" x="7466013" y="4670425"/>
          <p14:tracePt t="181332" x="7483475" y="4697413"/>
          <p14:tracePt t="181340" x="7483475" y="4732338"/>
          <p14:tracePt t="181355" x="7500938" y="4759325"/>
          <p14:tracePt t="181372" x="7510463" y="4795838"/>
          <p14:tracePt t="181389" x="7527925" y="4813300"/>
          <p14:tracePt t="181406" x="7537450" y="4840288"/>
          <p14:tracePt t="181422" x="7537450" y="4857750"/>
          <p14:tracePt t="181439" x="7537450" y="4884738"/>
          <p14:tracePt t="181455" x="7537450" y="4902200"/>
          <p14:tracePt t="181472" x="7537450" y="4911725"/>
          <p14:tracePt t="181488" x="7537450" y="4938713"/>
          <p14:tracePt t="181506" x="7537450" y="4991100"/>
          <p14:tracePt t="181522" x="7527925" y="5000625"/>
          <p14:tracePt t="181539" x="7483475" y="5018088"/>
          <p14:tracePt t="181555" x="7429500" y="5045075"/>
          <p14:tracePt t="181573" x="7367588" y="5054600"/>
          <p14:tracePt t="181588" x="7304088" y="5062538"/>
          <p14:tracePt t="181605" x="7224713" y="5099050"/>
          <p14:tracePt t="181622" x="7180263" y="5099050"/>
          <p14:tracePt t="181639" x="7126288" y="5099050"/>
          <p14:tracePt t="181655" x="7045325" y="5099050"/>
          <p14:tracePt t="181671" x="6956425" y="5099050"/>
          <p14:tracePt t="181688" x="6848475" y="5099050"/>
          <p14:tracePt t="181705" x="6715125" y="5099050"/>
          <p14:tracePt t="181722" x="6643688" y="5099050"/>
          <p14:tracePt t="181739" x="6562725" y="5089525"/>
          <p14:tracePt t="181755" x="6491288" y="5062538"/>
          <p14:tracePt t="181772" x="6446838" y="5045075"/>
          <p14:tracePt t="181789" x="6384925" y="4991100"/>
          <p14:tracePt t="181805" x="6357938" y="4973638"/>
          <p14:tracePt t="181822" x="6340475" y="4946650"/>
          <p14:tracePt t="181838" x="6330950" y="4929188"/>
          <p14:tracePt t="181855" x="6330950" y="4875213"/>
          <p14:tracePt t="181872" x="6330950" y="4822825"/>
          <p14:tracePt t="181888" x="6348413" y="4751388"/>
          <p14:tracePt t="181888" x="6384925" y="4714875"/>
          <p14:tracePt t="181906" x="6402388" y="4687888"/>
          <p14:tracePt t="181921" x="6473825" y="4625975"/>
          <p14:tracePt t="181939" x="6510338" y="4616450"/>
          <p14:tracePt t="181954" x="6599238" y="4589463"/>
          <p14:tracePt t="181972" x="6670675" y="4581525"/>
          <p14:tracePt t="181988" x="6732588" y="4581525"/>
          <p14:tracePt t="182005" x="6777038" y="4554538"/>
          <p14:tracePt t="182021" x="6831013" y="4554538"/>
          <p14:tracePt t="182039" x="6875463" y="4554538"/>
          <p14:tracePt t="182055" x="6956425" y="4554538"/>
          <p14:tracePt t="182072" x="7027863" y="4554538"/>
          <p14:tracePt t="182088" x="7081838" y="4554538"/>
          <p14:tracePt t="182105" x="7153275" y="4581525"/>
          <p14:tracePt t="182121" x="7180263" y="4589463"/>
          <p14:tracePt t="182138" x="7197725" y="4608513"/>
          <p14:tracePt t="182154" x="7242175" y="4652963"/>
          <p14:tracePt t="182171" x="7286625" y="4670425"/>
          <p14:tracePt t="182188" x="7331075" y="4679950"/>
          <p14:tracePt t="182234" x="7348538" y="4697413"/>
          <p14:tracePt t="182245" x="7348538" y="4714875"/>
          <p14:tracePt t="182250" x="7348538" y="4724400"/>
          <p14:tracePt t="182258" x="7358063" y="4741863"/>
          <p14:tracePt t="182361" x="7358063" y="4751388"/>
          <p14:tracePt t="182369" x="7358063" y="4759325"/>
          <p14:tracePt t="182953" x="0" y="0"/>
        </p14:tracePtLst>
        <p14:tracePtLst>
          <p14:tracePt t="183639" x="4143375" y="4160838"/>
          <p14:tracePt t="183818" x="4133850" y="4160838"/>
          <p14:tracePt t="183826" x="4116388" y="4160838"/>
          <p14:tracePt t="183842" x="4108450" y="4160838"/>
          <p14:tracePt t="183843" x="4098925" y="4160838"/>
          <p14:tracePt t="183852" x="4089400" y="4160838"/>
          <p14:tracePt t="183868" x="4037013" y="4160838"/>
          <p14:tracePt t="183885" x="3983038" y="4133850"/>
          <p14:tracePt t="183902" x="3902075" y="4125913"/>
          <p14:tracePt t="183919" x="3830638" y="4125913"/>
          <p14:tracePt t="183935" x="3786188" y="4125913"/>
          <p14:tracePt t="183953" x="3724275" y="4125913"/>
          <p14:tracePt t="183968" x="3660775" y="4125913"/>
          <p14:tracePt t="183986" x="3598863" y="4143375"/>
          <p14:tracePt t="184002" x="3500438" y="4152900"/>
          <p14:tracePt t="184019" x="3438525" y="4152900"/>
          <p14:tracePt t="184035" x="3367088" y="4187825"/>
          <p14:tracePt t="184052" x="3322638" y="4197350"/>
          <p14:tracePt t="184069" x="3286125" y="4205288"/>
          <p14:tracePt t="184086" x="3276600" y="4205288"/>
          <p14:tracePt t="184102" x="3259138" y="4205288"/>
          <p14:tracePt t="184118" x="3232150" y="4214813"/>
          <p14:tracePt t="184135" x="3187700" y="4232275"/>
          <p14:tracePt t="184152" x="3152775" y="4251325"/>
          <p14:tracePt t="184168" x="3116263" y="4251325"/>
          <p14:tracePt t="184185" x="3071813" y="4251325"/>
          <p14:tracePt t="184202" x="3044825" y="4251325"/>
          <p14:tracePt t="184218" x="2990850" y="4259263"/>
          <p14:tracePt t="184235" x="2938463" y="4276725"/>
          <p14:tracePt t="184251" x="2884488" y="4276725"/>
          <p14:tracePt t="184268" x="2803525" y="4276725"/>
          <p14:tracePt t="184284" x="2751138" y="4276725"/>
          <p14:tracePt t="184301" x="2714625" y="4276725"/>
          <p14:tracePt t="184318" x="2643188" y="4313238"/>
          <p14:tracePt t="184334" x="2616200" y="4313238"/>
          <p14:tracePt t="184351" x="2598738" y="4322763"/>
          <p14:tracePt t="184367" x="2581275" y="4322763"/>
          <p14:tracePt t="184385" x="2562225" y="4330700"/>
          <p14:tracePt t="184401" x="2509838" y="4348163"/>
          <p14:tracePt t="184418" x="2490788" y="4367213"/>
          <p14:tracePt t="184435" x="2473325" y="4384675"/>
          <p14:tracePt t="184451" x="2473325" y="4394200"/>
          <p14:tracePt t="184468" x="2473325" y="4411663"/>
          <p14:tracePt t="184484" x="2473325" y="4438650"/>
          <p14:tracePt t="184501" x="2482850" y="4465638"/>
          <p14:tracePt t="184517" x="2536825" y="4473575"/>
          <p14:tracePt t="184534" x="2608263" y="4500563"/>
          <p14:tracePt t="184551" x="2697163" y="4500563"/>
          <p14:tracePt t="184568" x="2795588" y="4500563"/>
          <p14:tracePt t="184585" x="2911475" y="4500563"/>
          <p14:tracePt t="184601" x="3197225" y="4500563"/>
          <p14:tracePt t="184618" x="3429000" y="4500563"/>
          <p14:tracePt t="184634" x="3562350" y="4500563"/>
          <p14:tracePt t="184651" x="3705225" y="4527550"/>
          <p14:tracePt t="184667" x="3786188" y="4537075"/>
          <p14:tracePt t="184684" x="3884613" y="4581525"/>
          <p14:tracePt t="184701" x="3938588" y="4589463"/>
          <p14:tracePt t="184717" x="3990975" y="4598988"/>
          <p14:tracePt t="184734" x="4062413" y="4598988"/>
          <p14:tracePt t="184751" x="4197350" y="4625975"/>
          <p14:tracePt t="184767" x="4330700" y="4625975"/>
          <p14:tracePt t="184784" x="4446588" y="4652963"/>
          <p14:tracePt t="184801" x="4608513" y="4714875"/>
          <p14:tracePt t="184817" x="4822825" y="4768850"/>
          <p14:tracePt t="184834" x="4965700" y="4795838"/>
          <p14:tracePt t="184850" x="5116513" y="4795838"/>
          <p14:tracePt t="184867" x="5251450" y="4795838"/>
          <p14:tracePt t="184884" x="5322888" y="4813300"/>
          <p14:tracePt t="184901" x="5357813" y="4813300"/>
          <p14:tracePt t="184917" x="5402263" y="4848225"/>
          <p14:tracePt t="184934" x="5491163" y="4867275"/>
          <p14:tracePt t="184950" x="5589588" y="4867275"/>
          <p14:tracePt t="184967" x="5670550" y="4867275"/>
          <p14:tracePt t="184984" x="5724525" y="4867275"/>
          <p14:tracePt t="185000" x="5741988" y="4867275"/>
          <p14:tracePt t="185114" x="5661025" y="4840288"/>
          <p14:tracePt t="185122" x="5626100" y="4830763"/>
          <p14:tracePt t="185130" x="5599113" y="4830763"/>
          <p14:tracePt t="185133" x="5510213" y="4822825"/>
          <p14:tracePt t="185150" x="5438775" y="4822825"/>
          <p14:tracePt t="185167" x="5384800" y="4822825"/>
          <p14:tracePt t="185183" x="5330825" y="4822825"/>
          <p14:tracePt t="185200" x="5286375" y="4822825"/>
          <p14:tracePt t="185250" x="5276850" y="4822825"/>
          <p14:tracePt t="185258" x="5268913" y="4813300"/>
          <p14:tracePt t="185274" x="5268913" y="4786313"/>
          <p14:tracePt t="185282" x="5251450" y="4768850"/>
          <p14:tracePt t="185300" x="5251450" y="4741863"/>
          <p14:tracePt t="185301" x="5251450" y="4697413"/>
          <p14:tracePt t="185317" x="5251450" y="4687888"/>
          <p14:tracePt t="185351" x="5251450" y="4679950"/>
          <p14:tracePt t="185370" x="5251450" y="4670425"/>
          <p14:tracePt t="185402" x="5259388" y="4670425"/>
          <p14:tracePt t="185410" x="5286375" y="4660900"/>
          <p14:tracePt t="185458" x="5295900" y="4660900"/>
          <p14:tracePt t="185521" x="5303838" y="4652963"/>
          <p14:tracePt t="185530" x="5303838" y="4643438"/>
          <p14:tracePt t="185562" x="5303838" y="4633913"/>
          <p14:tracePt t="185570" x="5303838" y="4625975"/>
          <p14:tracePt t="185578" x="5295900" y="4625975"/>
          <p14:tracePt t="185585" x="5276850" y="4625975"/>
          <p14:tracePt t="185592" x="5224463" y="4643438"/>
          <p14:tracePt t="185599" x="5160963" y="4652963"/>
          <p14:tracePt t="185616" x="5062538" y="4652963"/>
          <p14:tracePt t="185633" x="5010150" y="4660900"/>
          <p14:tracePt t="185650" x="4902200" y="4660900"/>
          <p14:tracePt t="185666" x="4848225" y="4660900"/>
          <p14:tracePt t="185682" x="4840288" y="4660900"/>
          <p14:tracePt t="185699" x="4822825" y="4660900"/>
          <p14:tracePt t="185716" x="4786313" y="4660900"/>
          <p14:tracePt t="185733" x="4768850" y="4660900"/>
          <p14:tracePt t="185749" x="4697413" y="4660900"/>
          <p14:tracePt t="185766" x="4616450" y="4660900"/>
          <p14:tracePt t="185782" x="4554538" y="4670425"/>
          <p14:tracePt t="185800" x="4537075" y="4697413"/>
          <p14:tracePt t="185816" x="4527550" y="4697413"/>
          <p14:tracePt t="185874" x="4518025" y="4697413"/>
          <p14:tracePt t="185881" x="4510088" y="4697413"/>
          <p14:tracePt t="185881" x="4500563" y="4697413"/>
          <p14:tracePt t="185890" x="4473575" y="4697413"/>
          <p14:tracePt t="185898" x="4456113" y="4697413"/>
          <p14:tracePt t="185916" x="4446588" y="4652963"/>
          <p14:tracePt t="185933" x="4411663" y="4608513"/>
          <p14:tracePt t="185949" x="4357688" y="4572000"/>
          <p14:tracePt t="185966" x="4232275" y="4518025"/>
          <p14:tracePt t="185982" x="4089400" y="4465638"/>
          <p14:tracePt t="185999" x="3911600" y="4446588"/>
          <p14:tracePt t="186015" x="3776663" y="4419600"/>
          <p14:tracePt t="186033" x="3643313" y="4394200"/>
          <p14:tracePt t="186049" x="3589338" y="4384675"/>
          <p14:tracePt t="186049" x="3554413" y="4375150"/>
          <p14:tracePt t="186067" x="3473450" y="4357688"/>
          <p14:tracePt t="186082" x="3357563" y="4330700"/>
          <p14:tracePt t="186099" x="3224213" y="4330700"/>
          <p14:tracePt t="186115" x="3089275" y="4330700"/>
          <p14:tracePt t="186132" x="3009900" y="4340225"/>
          <p14:tracePt t="186148" x="2946400" y="4357688"/>
          <p14:tracePt t="186165" x="2901950" y="4384675"/>
          <p14:tracePt t="186182" x="2830513" y="4402138"/>
          <p14:tracePt t="186199" x="2776538" y="4419600"/>
          <p14:tracePt t="186215" x="2732088" y="4446588"/>
          <p14:tracePt t="186232" x="2679700" y="4465638"/>
          <p14:tracePt t="186248" x="2643188" y="4465638"/>
          <p14:tracePt t="186248" x="2616200" y="4465638"/>
          <p14:tracePt t="186266" x="2562225" y="4465638"/>
          <p14:tracePt t="186283" x="2482850" y="4465638"/>
          <p14:tracePt t="186298" x="2374900" y="4446588"/>
          <p14:tracePt t="186315" x="2322513" y="4429125"/>
          <p14:tracePt t="186332" x="2268538" y="4429125"/>
          <p14:tracePt t="186426" x="2286000" y="4429125"/>
          <p14:tracePt t="186434" x="2357438" y="4446588"/>
          <p14:tracePt t="186442" x="2401888" y="4465638"/>
          <p14:tracePt t="186450" x="2571750" y="4527550"/>
          <p14:tracePt t="186465" x="2776538" y="4554538"/>
          <p14:tracePt t="186482" x="2955925" y="4581525"/>
          <p14:tracePt t="186498" x="3170238" y="4581525"/>
          <p14:tracePt t="186515" x="3367088" y="4581525"/>
          <p14:tracePt t="186532" x="3509963" y="4562475"/>
          <p14:tracePt t="186548" x="3598863" y="4510088"/>
          <p14:tracePt t="186564" x="3643313" y="4491038"/>
          <p14:tracePt t="186581" x="3660775" y="4465638"/>
          <p14:tracePt t="186598" x="3697288" y="4429125"/>
          <p14:tracePt t="186615" x="3705225" y="4429125"/>
          <p14:tracePt t="186631" x="3732213" y="4411663"/>
          <p14:tracePt t="186648" x="3786188" y="4411663"/>
          <p14:tracePt t="186664" x="3894138" y="4411663"/>
          <p14:tracePt t="186682" x="3946525" y="4411663"/>
          <p14:tracePt t="186698" x="4017963" y="4438650"/>
          <p14:tracePt t="186715" x="4089400" y="4483100"/>
          <p14:tracePt t="186731" x="4179888" y="4537075"/>
          <p14:tracePt t="186748" x="4241800" y="4581525"/>
          <p14:tracePt t="186764" x="4259263" y="4589463"/>
          <p14:tracePt t="186781" x="4268788" y="4598988"/>
          <p14:tracePt t="186797" x="4276725" y="4616450"/>
          <p14:tracePt t="186814" x="4295775" y="4633913"/>
          <p14:tracePt t="186831" x="4348163" y="4660900"/>
          <p14:tracePt t="186848" x="4411663" y="4660900"/>
          <p14:tracePt t="186864" x="4473575" y="4660900"/>
          <p14:tracePt t="186881" x="4527550" y="4660900"/>
          <p14:tracePt t="186898" x="4589463" y="4679950"/>
          <p14:tracePt t="186915" x="4679950" y="4697413"/>
          <p14:tracePt t="186931" x="4751388" y="4697413"/>
          <p14:tracePt t="186948" x="4822825" y="4697413"/>
          <p14:tracePt t="186964" x="4884738" y="4697413"/>
          <p14:tracePt t="186981" x="4929188" y="4697413"/>
          <p14:tracePt t="186997" x="4973638" y="4697413"/>
          <p14:tracePt t="187014" x="5010150" y="4697413"/>
          <p14:tracePt t="187030" x="5037138" y="4697413"/>
          <p14:tracePt t="187047" x="5133975" y="4697413"/>
          <p14:tracePt t="187064" x="5214938" y="4697413"/>
          <p14:tracePt t="187081" x="5268913" y="4697413"/>
          <p14:tracePt t="187097" x="5384800" y="4697413"/>
          <p14:tracePt t="187115" x="5465763" y="4697413"/>
          <p14:tracePt t="187130" x="5537200" y="4705350"/>
          <p14:tracePt t="187148" x="5616575" y="4705350"/>
          <p14:tracePt t="187164" x="5680075" y="4714875"/>
          <p14:tracePt t="187181" x="5732463" y="4714875"/>
          <p14:tracePt t="187197" x="5768975" y="4714875"/>
          <p14:tracePt t="187214" x="5813425" y="4714875"/>
          <p14:tracePt t="187231" x="5848350" y="4714875"/>
          <p14:tracePt t="187248" x="5875338" y="4714875"/>
          <p14:tracePt t="187434" x="5857875" y="4714875"/>
          <p14:tracePt t="187441" x="5848350" y="4714875"/>
          <p14:tracePt t="187450" x="5830888" y="4714875"/>
          <p14:tracePt t="187458" x="5803900" y="4741863"/>
          <p14:tracePt t="187458" x="5795963" y="4751388"/>
          <p14:tracePt t="187490" x="5776913" y="4751388"/>
          <p14:tracePt t="187498" x="5759450" y="4759325"/>
          <p14:tracePt t="187626" x="5768975" y="4759325"/>
          <p14:tracePt t="187634" x="5776913" y="4759325"/>
          <p14:tracePt t="187638" x="5822950" y="4768850"/>
          <p14:tracePt t="187646" x="5848350" y="4768850"/>
          <p14:tracePt t="187663" x="5884863" y="4795838"/>
          <p14:tracePt t="187680" x="5991225" y="4822825"/>
          <p14:tracePt t="187696" x="6062663" y="4822825"/>
          <p14:tracePt t="187714" x="6215063" y="4822825"/>
          <p14:tracePt t="187731" x="6313488" y="4822825"/>
          <p14:tracePt t="187747" x="6411913" y="4822825"/>
          <p14:tracePt t="187763" x="6429375" y="4822825"/>
          <p14:tracePt t="187781" x="6483350" y="4830763"/>
          <p14:tracePt t="187796" x="6527800" y="4857750"/>
          <p14:tracePt t="187814" x="6616700" y="4875213"/>
          <p14:tracePt t="187829" x="6697663" y="4894263"/>
          <p14:tracePt t="187847" x="6742113" y="4894263"/>
          <p14:tracePt t="187863" x="6759575" y="4911725"/>
          <p14:tracePt t="188066" x="6759575" y="4902200"/>
          <p14:tracePt t="188074" x="6751638" y="4867275"/>
          <p14:tracePt t="188082" x="6742113" y="4857750"/>
          <p14:tracePt t="188090" x="6742113" y="4848225"/>
          <p14:tracePt t="188098" x="6724650" y="4822825"/>
          <p14:tracePt t="188113" x="6705600" y="4803775"/>
          <p14:tracePt t="188129" x="6680200" y="4759325"/>
          <p14:tracePt t="188147" x="6661150" y="4751388"/>
          <p14:tracePt t="188162" x="6643688" y="4751388"/>
          <p14:tracePt t="188179" x="6599238" y="4741863"/>
          <p14:tracePt t="188196" x="6545263" y="4714875"/>
          <p14:tracePt t="188212" x="6473825" y="4714875"/>
          <p14:tracePt t="188229" x="6446838" y="4714875"/>
          <p14:tracePt t="188245" x="6402388" y="4714875"/>
          <p14:tracePt t="188262" x="6375400" y="4714875"/>
          <p14:tracePt t="188280" x="6340475" y="4714875"/>
          <p14:tracePt t="188295" x="6296025" y="4714875"/>
          <p14:tracePt t="188312" x="6224588" y="4714875"/>
          <p14:tracePt t="188329" x="6099175" y="4714875"/>
          <p14:tracePt t="188346" x="6000750" y="4714875"/>
          <p14:tracePt t="188362" x="5902325" y="4714875"/>
          <p14:tracePt t="188379" x="5803900" y="4714875"/>
          <p14:tracePt t="188395" x="5741988" y="4714875"/>
          <p14:tracePt t="188412" x="5697538" y="4714875"/>
          <p14:tracePt t="188428" x="5653088" y="4714875"/>
          <p14:tracePt t="188445" x="5643563" y="4714875"/>
          <p14:tracePt t="188462" x="5608638" y="4714875"/>
          <p14:tracePt t="188478" x="5554663" y="4724400"/>
          <p14:tracePt t="188495" x="5483225" y="4732338"/>
          <p14:tracePt t="188513" x="5367338" y="4751388"/>
          <p14:tracePt t="188528" x="5286375" y="4751388"/>
          <p14:tracePt t="188528" x="5232400" y="4751388"/>
          <p14:tracePt t="188546" x="5170488" y="4751388"/>
          <p14:tracePt t="188563" x="5072063" y="4751388"/>
          <p14:tracePt t="188579" x="4991100" y="4751388"/>
          <p14:tracePt t="188595" x="4894263" y="4751388"/>
          <p14:tracePt t="188611" x="4813300" y="4751388"/>
          <p14:tracePt t="188629" x="4679950" y="4751388"/>
          <p14:tracePt t="188645" x="4465638" y="4751388"/>
          <p14:tracePt t="188661" x="4241800" y="4751388"/>
          <p14:tracePt t="188679" x="4010025" y="4751388"/>
          <p14:tracePt t="188695" x="3813175" y="4751388"/>
          <p14:tracePt t="188711" x="3643313" y="4751388"/>
          <p14:tracePt t="188728" x="3482975" y="4751388"/>
          <p14:tracePt t="188744" x="3268663" y="4751388"/>
          <p14:tracePt t="188763" x="3133725" y="4751388"/>
          <p14:tracePt t="188778" x="3000375" y="4751388"/>
          <p14:tracePt t="188795" x="2884488" y="4751388"/>
          <p14:tracePt t="188811" x="2776538" y="4751388"/>
          <p14:tracePt t="188828" x="2687638" y="4751388"/>
          <p14:tracePt t="188844" x="2608263" y="4751388"/>
          <p14:tracePt t="188861" x="2581275" y="4751388"/>
          <p14:tracePt t="188878" x="2536825" y="4751388"/>
          <p14:tracePt t="188895" x="2490788" y="4751388"/>
          <p14:tracePt t="188911" x="2428875" y="4751388"/>
          <p14:tracePt t="188929" x="2374900" y="4751388"/>
          <p14:tracePt t="188945" x="2322513" y="4751388"/>
          <p14:tracePt t="188961" x="2259013" y="4751388"/>
          <p14:tracePt t="188977" x="2224088" y="4751388"/>
          <p14:tracePt t="188995" x="2197100" y="4751388"/>
          <p14:tracePt t="189010" x="2179638" y="4751388"/>
          <p14:tracePt t="189029" x="2170113" y="4751388"/>
          <p14:tracePt t="189139" x="2160588" y="4741863"/>
          <p14:tracePt t="189146" x="2160588" y="4724400"/>
          <p14:tracePt t="189162" x="2160588" y="4705350"/>
          <p14:tracePt t="189178" x="2179638" y="4697413"/>
          <p14:tracePt t="189178" x="2214563" y="4660900"/>
          <p14:tracePt t="189195" x="2241550" y="4652963"/>
          <p14:tracePt t="189306" x="2251075" y="4652963"/>
          <p14:tracePt t="189313" x="2286000" y="4652963"/>
          <p14:tracePt t="189329" x="2295525" y="4652963"/>
          <p14:tracePt t="189338" x="2312988" y="4660900"/>
          <p14:tracePt t="189361" x="2322513" y="4660900"/>
          <p14:tracePt t="189361" x="2330450" y="4670425"/>
          <p14:tracePt t="189362" x="2347913" y="4679950"/>
          <p14:tracePt t="189378" x="2384425" y="4687888"/>
          <p14:tracePt t="189395" x="2401888" y="4687888"/>
          <p14:tracePt t="189410" x="2438400" y="4687888"/>
          <p14:tracePt t="189428" x="2482850" y="4687888"/>
          <p14:tracePt t="189444" x="2517775" y="4687888"/>
          <p14:tracePt t="189461" x="2536825" y="4687888"/>
          <p14:tracePt t="189478" x="2581275" y="4687888"/>
          <p14:tracePt t="189495" x="2633663" y="4687888"/>
          <p14:tracePt t="189511" x="2697163" y="4687888"/>
          <p14:tracePt t="189528" x="2822575" y="4652963"/>
          <p14:tracePt t="189543" x="2874963" y="4633913"/>
          <p14:tracePt t="189543" x="2894013" y="4625975"/>
          <p14:tracePt t="189562" x="2919413" y="4625975"/>
          <p14:tracePt t="189577" x="2955925" y="4608513"/>
          <p14:tracePt t="189594" x="2990850" y="4589463"/>
          <p14:tracePt t="189610" x="3009900" y="4581525"/>
          <p14:tracePt t="189627" x="3027363" y="4581525"/>
          <p14:tracePt t="189643" x="3044825" y="4572000"/>
          <p14:tracePt t="189661" x="3089275" y="4572000"/>
          <p14:tracePt t="189677" x="3125788" y="4554538"/>
          <p14:tracePt t="189693" x="3170238" y="4545013"/>
          <p14:tracePt t="189710" x="3197225" y="4527550"/>
          <p14:tracePt t="189727" x="3268663" y="4510088"/>
          <p14:tracePt t="189744" x="3295650" y="4500563"/>
          <p14:tracePt t="189761" x="3322638" y="4491038"/>
          <p14:tracePt t="189776" x="3340100" y="4483100"/>
          <p14:tracePt t="189776" x="3348038" y="4473575"/>
          <p14:tracePt t="189795" x="3375025" y="4473575"/>
          <p14:tracePt t="189810" x="3402013" y="4446588"/>
          <p14:tracePt t="189827" x="3419475" y="4446588"/>
          <p14:tracePt t="189843" x="3455988" y="4438650"/>
          <p14:tracePt t="189860" x="3490913" y="4429125"/>
          <p14:tracePt t="189877" x="3554413" y="4419600"/>
          <p14:tracePt t="189894" x="3581400" y="4419600"/>
          <p14:tracePt t="189910" x="3608388" y="4419600"/>
          <p14:tracePt t="189928" x="3633788" y="4419600"/>
          <p14:tracePt t="189943" x="3679825" y="4419600"/>
          <p14:tracePt t="189961" x="3751263" y="4394200"/>
          <p14:tracePt t="189976" x="3830638" y="4367213"/>
          <p14:tracePt t="189976" x="3884613" y="4367213"/>
          <p14:tracePt t="189994" x="3965575" y="4357688"/>
          <p14:tracePt t="190009" x="3983038" y="4357688"/>
          <p14:tracePt t="190026" x="4000500" y="4357688"/>
          <p14:tracePt t="190042" x="4027488" y="4357688"/>
          <p14:tracePt t="190060" x="4044950" y="4357688"/>
          <p14:tracePt t="190077" x="4098925" y="4357688"/>
          <p14:tracePt t="190093" x="4143375" y="4357688"/>
          <p14:tracePt t="190110" x="4197350" y="4357688"/>
          <p14:tracePt t="190127" x="4232275" y="4357688"/>
          <p14:tracePt t="190143" x="4276725" y="4357688"/>
          <p14:tracePt t="190161" x="4295775" y="4367213"/>
          <p14:tracePt t="190176" x="4303713" y="4375150"/>
          <p14:tracePt t="190193" x="4313238" y="4384675"/>
          <p14:tracePt t="190209" x="4322763" y="4394200"/>
          <p14:tracePt t="190226" x="4340225" y="4411663"/>
          <p14:tracePt t="190243" x="4340225" y="4429125"/>
          <p14:tracePt t="190260" x="4357688" y="4465638"/>
          <p14:tracePt t="190276" x="4357688" y="4483100"/>
          <p14:tracePt t="190293" x="4357688" y="4518025"/>
          <p14:tracePt t="190309" x="4384675" y="4562475"/>
          <p14:tracePt t="190326" x="4394200" y="4581525"/>
          <p14:tracePt t="190342" x="4394200" y="4616450"/>
          <p14:tracePt t="190360" x="4402138" y="4643438"/>
          <p14:tracePt t="190376" x="4411663" y="4660900"/>
          <p14:tracePt t="190392" x="4419600" y="4687888"/>
          <p14:tracePt t="190409" x="4429125" y="4697413"/>
          <p14:tracePt t="190450" x="4438650" y="4697413"/>
          <p14:tracePt t="190458" x="4465638" y="4705350"/>
          <p14:tracePt t="190466" x="4483100" y="4705350"/>
          <p14:tracePt t="190477" x="4500563" y="4705350"/>
          <p14:tracePt t="190493" x="4554538" y="4732338"/>
          <p14:tracePt t="190509" x="4598988" y="4732338"/>
          <p14:tracePt t="190526" x="4705350" y="4732338"/>
          <p14:tracePt t="190542" x="4822825" y="4732338"/>
          <p14:tracePt t="190559" x="4919663" y="4732338"/>
          <p14:tracePt t="190576" x="5000625" y="4732338"/>
          <p14:tracePt t="190592" x="5062538" y="4714875"/>
          <p14:tracePt t="190609" x="5116513" y="4714875"/>
          <p14:tracePt t="190625" x="5180013" y="4714875"/>
          <p14:tracePt t="190643" x="5241925" y="4714875"/>
          <p14:tracePt t="190659" x="5303838" y="4705350"/>
          <p14:tracePt t="190676" x="5340350" y="4705350"/>
          <p14:tracePt t="190692" x="5367338" y="4679950"/>
          <p14:tracePt t="190709" x="5402263" y="4679950"/>
          <p14:tracePt t="190725" x="5446713" y="4670425"/>
          <p14:tracePt t="190742" x="5483225" y="4670425"/>
          <p14:tracePt t="190758" x="5518150" y="4670425"/>
          <p14:tracePt t="190775" x="5545138" y="4660900"/>
          <p14:tracePt t="190792" x="5589588" y="4660900"/>
          <p14:tracePt t="190809" x="5608638" y="4660900"/>
          <p14:tracePt t="190825" x="5643563" y="4660900"/>
          <p14:tracePt t="190843" x="5661025" y="4660900"/>
          <p14:tracePt t="190858" x="5680075" y="4660900"/>
          <p14:tracePt t="190875" x="5688013" y="4660900"/>
          <p14:tracePt t="190914" x="5697538" y="4660900"/>
          <p14:tracePt t="191167" x="5688013" y="4660900"/>
          <p14:tracePt t="191177" x="5680075" y="4660900"/>
          <p14:tracePt t="191186" x="5661025" y="4660900"/>
          <p14:tracePt t="191194" x="5653088" y="4660900"/>
          <p14:tracePt t="191202" x="5643563" y="4660900"/>
          <p14:tracePt t="191208" x="5616575" y="4660900"/>
          <p14:tracePt t="191224" x="5599113" y="4660900"/>
          <p14:tracePt t="191224" x="5589588" y="4660900"/>
          <p14:tracePt t="191241" x="5562600" y="4660900"/>
          <p14:tracePt t="191258" x="5518150" y="4660900"/>
          <p14:tracePt t="191275" x="5500688" y="4660900"/>
          <p14:tracePt t="191291" x="5473700" y="4660900"/>
          <p14:tracePt t="191308" x="5456238" y="4652963"/>
          <p14:tracePt t="191324" x="5411788" y="4652963"/>
          <p14:tracePt t="191341" x="5394325" y="4652963"/>
          <p14:tracePt t="191358" x="5357813" y="4652963"/>
          <p14:tracePt t="191375" x="5313363" y="4652963"/>
          <p14:tracePt t="191391" x="5259388" y="4652963"/>
          <p14:tracePt t="191409" x="5214938" y="4652963"/>
          <p14:tracePt t="191424" x="5160963" y="4652963"/>
          <p14:tracePt t="191424" x="5153025" y="4652963"/>
          <p14:tracePt t="191457" x="5116513" y="4652963"/>
          <p14:tracePt t="191458" x="5081588" y="4625975"/>
          <p14:tracePt t="191475" x="5027613" y="4616450"/>
          <p14:tracePt t="191491" x="4973638" y="4616450"/>
          <p14:tracePt t="191508" x="4919663" y="4616450"/>
          <p14:tracePt t="191524" x="4867275" y="4616450"/>
          <p14:tracePt t="191542" x="4822825" y="4608513"/>
          <p14:tracePt t="191558" x="4768850" y="4608513"/>
          <p14:tracePt t="191575" x="4724400" y="4598988"/>
          <p14:tracePt t="191591" x="4705350" y="4598988"/>
          <p14:tracePt t="191608" x="4670425" y="4572000"/>
          <p14:tracePt t="191624" x="4633913" y="4572000"/>
          <p14:tracePt t="191641" x="4608513" y="4572000"/>
          <p14:tracePt t="191658" x="4572000" y="4562475"/>
          <p14:tracePt t="191674" x="4545013" y="4554538"/>
          <p14:tracePt t="191691" x="4518025" y="4554538"/>
          <p14:tracePt t="191707" x="4465638" y="4545013"/>
          <p14:tracePt t="191724" x="4419600" y="4527550"/>
          <p14:tracePt t="191742" x="4402138" y="4518025"/>
          <p14:tracePt t="191757" x="4367213" y="4510088"/>
          <p14:tracePt t="191774" x="4340225" y="4483100"/>
          <p14:tracePt t="191790" x="4313238" y="4465638"/>
          <p14:tracePt t="191808" x="4268788" y="4429125"/>
          <p14:tracePt t="191824" x="4251325" y="4411663"/>
          <p14:tracePt t="191841" x="4232275" y="4402138"/>
          <p14:tracePt t="191857" x="4205288" y="4402138"/>
          <p14:tracePt t="191874" x="4187825" y="4394200"/>
          <p14:tracePt t="191890" x="4152900" y="4384675"/>
          <p14:tracePt t="191907" x="4133850" y="4375150"/>
          <p14:tracePt t="191924" x="4116388" y="4375150"/>
          <p14:tracePt t="191940" x="4089400" y="4375150"/>
          <p14:tracePt t="191957" x="4071938" y="4375150"/>
          <p14:tracePt t="191973" x="4062413" y="4375150"/>
          <p14:tracePt t="191990" x="4037013" y="4375150"/>
          <p14:tracePt t="192007" x="4017963" y="4375150"/>
          <p14:tracePt t="192024" x="3990975" y="4375150"/>
          <p14:tracePt t="192041" x="3929063" y="4384675"/>
          <p14:tracePt t="192058" x="3894138" y="4384675"/>
          <p14:tracePt t="192058" x="3884613" y="4384675"/>
          <p14:tracePt t="192075" x="3840163" y="4402138"/>
          <p14:tracePt t="192090" x="3822700" y="4402138"/>
          <p14:tracePt t="192107" x="3795713" y="4419600"/>
          <p14:tracePt t="192123" x="3768725" y="4419600"/>
          <p14:tracePt t="192140" x="3714750" y="4419600"/>
          <p14:tracePt t="192157" x="3652838" y="4438650"/>
          <p14:tracePt t="192173" x="3571875" y="4456113"/>
          <p14:tracePt t="192190" x="3500438" y="4456113"/>
          <p14:tracePt t="192206" x="3446463" y="4483100"/>
          <p14:tracePt t="192223" x="3357563" y="4491038"/>
          <p14:tracePt t="192241" x="3259138" y="4518025"/>
          <p14:tracePt t="192256" x="3205163" y="4537075"/>
          <p14:tracePt t="192256" x="3187700" y="4554538"/>
          <p14:tracePt t="192274" x="3152775" y="4554538"/>
          <p14:tracePt t="192290" x="3133725" y="4562475"/>
          <p14:tracePt t="192306" x="3098800" y="4572000"/>
          <p14:tracePt t="192323" x="3054350" y="4572000"/>
          <p14:tracePt t="192340" x="2990850" y="4572000"/>
          <p14:tracePt t="192357" x="2911475" y="4589463"/>
          <p14:tracePt t="192373" x="2830513" y="4608513"/>
          <p14:tracePt t="192390" x="2759075" y="4616450"/>
          <p14:tracePt t="192407" x="2714625" y="4616450"/>
          <p14:tracePt t="192423" x="2697163" y="4616450"/>
          <p14:tracePt t="192440" x="2660650" y="4625975"/>
          <p14:tracePt t="192456" x="2643188" y="4625975"/>
          <p14:tracePt t="192474" x="2598738" y="4625975"/>
          <p14:tracePt t="192490" x="2562225" y="4625975"/>
          <p14:tracePt t="192506" x="2517775" y="4625975"/>
          <p14:tracePt t="192523" x="2500313" y="4625975"/>
          <p14:tracePt t="192539" x="2482850" y="4633913"/>
          <p14:tracePt t="192557" x="2446338" y="4652963"/>
          <p14:tracePt t="192572" x="2438400" y="4652963"/>
          <p14:tracePt t="192589" x="2401888" y="4652963"/>
          <p14:tracePt t="192606" x="2357438" y="4652963"/>
          <p14:tracePt t="192622" x="2339975" y="4652963"/>
          <p14:tracePt t="192639" x="2322513" y="4652963"/>
          <p14:tracePt t="192656" x="2303463" y="4652963"/>
          <p14:tracePt t="192672" x="2295525" y="4652963"/>
          <p14:tracePt t="192672" x="2276475" y="4652963"/>
          <p14:tracePt t="192730" x="2268538" y="4652963"/>
          <p14:tracePt t="194505" x="2276475" y="4652963"/>
          <p14:tracePt t="194514" x="2295525" y="4652963"/>
          <p14:tracePt t="194522" x="2303463" y="4652963"/>
          <p14:tracePt t="194530" x="2322513" y="4652963"/>
          <p14:tracePt t="194536" x="2357438" y="4652963"/>
          <p14:tracePt t="194536" x="2374900" y="4652963"/>
          <p14:tracePt t="194554" x="2428875" y="4652963"/>
          <p14:tracePt t="194570" x="2482850" y="4652963"/>
          <p14:tracePt t="194586" x="2536825" y="4652963"/>
          <p14:tracePt t="194603" x="2625725" y="4652963"/>
          <p14:tracePt t="194620" x="2679700" y="4652963"/>
          <p14:tracePt t="194637" x="2732088" y="4652963"/>
          <p14:tracePt t="194653" x="2786063" y="4652963"/>
          <p14:tracePt t="194669" x="2847975" y="4652963"/>
          <p14:tracePt t="194686" x="2894013" y="4652963"/>
          <p14:tracePt t="194703" x="2990850" y="4633913"/>
          <p14:tracePt t="194720" x="3214688" y="4572000"/>
          <p14:tracePt t="194736" x="3322638" y="4537075"/>
          <p14:tracePt t="194753" x="3394075" y="4518025"/>
          <p14:tracePt t="194770" x="3402013" y="4510088"/>
          <p14:tracePt t="194833" x="3411538" y="4510088"/>
          <p14:tracePt t="194842" x="3455988" y="4491038"/>
          <p14:tracePt t="194850" x="3490913" y="4483100"/>
          <p14:tracePt t="194858" x="3625850" y="4446588"/>
          <p14:tracePt t="194869" x="3724275" y="4419600"/>
          <p14:tracePt t="194886" x="3795713" y="4394200"/>
          <p14:tracePt t="194903" x="3840163" y="4394200"/>
          <p14:tracePt t="194919" x="3875088" y="4384675"/>
          <p14:tracePt t="194962" x="3884613" y="4384675"/>
          <p14:tracePt t="194970" x="3894138" y="4375150"/>
          <p14:tracePt t="194970" x="3938588" y="4375150"/>
          <p14:tracePt t="194986" x="4044950" y="4375150"/>
          <p14:tracePt t="195003" x="4116388" y="4375150"/>
          <p14:tracePt t="195019" x="4170363" y="4375150"/>
          <p14:tracePt t="195037" x="4241800" y="4402138"/>
          <p14:tracePt t="195053" x="4286250" y="4411663"/>
          <p14:tracePt t="195070" x="4303713" y="4419600"/>
          <p14:tracePt t="195085" x="4313238" y="4419600"/>
          <p14:tracePt t="195102" x="4357688" y="4419600"/>
          <p14:tracePt t="195119" x="4402138" y="4456113"/>
          <p14:tracePt t="195137" x="4465638" y="4491038"/>
          <p14:tracePt t="195153" x="4491038" y="4527550"/>
          <p14:tracePt t="195170" x="4562475" y="4572000"/>
          <p14:tracePt t="195185" x="4589463" y="4581525"/>
          <p14:tracePt t="195203" x="4633913" y="4581525"/>
          <p14:tracePt t="195219" x="4687888" y="4589463"/>
          <p14:tracePt t="195236" x="4786313" y="4616450"/>
          <p14:tracePt t="195253" x="4867275" y="4616450"/>
          <p14:tracePt t="195270" x="4929188" y="4625975"/>
          <p14:tracePt t="195285" x="4956175" y="4625975"/>
          <p14:tracePt t="195302" x="5000625" y="4625975"/>
          <p14:tracePt t="195319" x="5045075" y="4625975"/>
          <p14:tracePt t="195336" x="5108575" y="4625975"/>
          <p14:tracePt t="195352" x="5170488" y="4625975"/>
          <p14:tracePt t="195370" x="5251450" y="4625975"/>
          <p14:tracePt t="195386" x="5322888" y="4625975"/>
          <p14:tracePt t="195403" x="5367338" y="4625975"/>
          <p14:tracePt t="195419" x="5402263" y="4625975"/>
          <p14:tracePt t="195436" x="5438775" y="4625975"/>
          <p14:tracePt t="195452" x="5465763" y="4625975"/>
          <p14:tracePt t="195570" x="5456238" y="4625975"/>
          <p14:tracePt t="195578" x="5384800" y="4643438"/>
          <p14:tracePt t="195586" x="5340350" y="4643438"/>
          <p14:tracePt t="195592" x="5224463" y="4652963"/>
          <p14:tracePt t="195602" x="5116513" y="4652963"/>
          <p14:tracePt t="195618" x="5018088" y="4652963"/>
          <p14:tracePt t="195635" x="4902200" y="4652963"/>
          <p14:tracePt t="195651" x="4705350" y="4652963"/>
          <p14:tracePt t="195669" x="4491038" y="4652963"/>
          <p14:tracePt t="195684" x="4125913" y="4652963"/>
          <p14:tracePt t="195702" x="3822700" y="4687888"/>
          <p14:tracePt t="195718" x="3581400" y="4724400"/>
          <p14:tracePt t="195736" x="3438525" y="4724400"/>
          <p14:tracePt t="195751" x="3357563" y="4724400"/>
          <p14:tracePt t="195768" x="3330575" y="4724400"/>
          <p14:tracePt t="195785" x="3276600" y="4724400"/>
          <p14:tracePt t="195785" x="3251200" y="4724400"/>
          <p14:tracePt t="195802" x="3187700" y="4724400"/>
          <p14:tracePt t="195818" x="3133725" y="4724400"/>
          <p14:tracePt t="195835" x="3054350" y="4724400"/>
          <p14:tracePt t="195851" x="2938463" y="4732338"/>
          <p14:tracePt t="195868" x="2840038" y="4732338"/>
          <p14:tracePt t="195885" x="2786063" y="4732338"/>
          <p14:tracePt t="195901" x="2759075" y="4732338"/>
          <p14:tracePt t="195917" x="2714625" y="4732338"/>
          <p14:tracePt t="195935" x="2679700" y="4732338"/>
          <p14:tracePt t="195951" x="2643188" y="4732338"/>
          <p14:tracePt t="195968" x="2608263" y="4732338"/>
          <p14:tracePt t="195984" x="2581275" y="4732338"/>
          <p14:tracePt t="195984" x="2536825" y="4732338"/>
          <p14:tracePt t="196003" x="2482850" y="4759325"/>
          <p14:tracePt t="196018" x="2455863" y="4759325"/>
          <p14:tracePt t="196035" x="2419350" y="4759325"/>
          <p14:tracePt t="196051" x="2411413" y="4759325"/>
          <p14:tracePt t="196068" x="2401888" y="4759325"/>
          <p14:tracePt t="196084" x="2384425" y="4759325"/>
          <p14:tracePt t="196101" x="2374900" y="4759325"/>
          <p14:tracePt t="196250" x="2401888" y="4759325"/>
          <p14:tracePt t="196258" x="2411413" y="4759325"/>
          <p14:tracePt t="196267" x="2419350" y="4751388"/>
          <p14:tracePt t="196268" x="2473325" y="4732338"/>
          <p14:tracePt t="196284" x="2490788" y="4714875"/>
          <p14:tracePt t="196301" x="2517775" y="4697413"/>
          <p14:tracePt t="196317" x="2527300" y="4697413"/>
          <p14:tracePt t="196458" x="2527300" y="4687888"/>
          <p14:tracePt t="196490" x="2517775" y="4687888"/>
          <p14:tracePt t="196498" x="2482850" y="4679950"/>
          <p14:tracePt t="196538" x="2473325" y="4670425"/>
          <p14:tracePt t="196666" x="2473325" y="4660900"/>
          <p14:tracePt t="196698" x="2482850" y="4660900"/>
          <p14:tracePt t="196706" x="2490788" y="4660900"/>
          <p14:tracePt t="196717" x="2509838" y="4660900"/>
          <p14:tracePt t="196717" x="2527300" y="4652963"/>
          <p14:tracePt t="196733" x="2562225" y="4652963"/>
          <p14:tracePt t="196750" x="2581275" y="4643438"/>
          <p14:tracePt t="196766" x="2625725" y="4643438"/>
          <p14:tracePt t="196783" x="2679700" y="4633913"/>
          <p14:tracePt t="196800" x="2732088" y="4633913"/>
          <p14:tracePt t="196817" x="2803525" y="4625975"/>
          <p14:tracePt t="196833" x="2919413" y="4608513"/>
          <p14:tracePt t="196851" x="3036888" y="4608513"/>
          <p14:tracePt t="196867" x="3205163" y="4608513"/>
          <p14:tracePt t="196883" x="3348038" y="4608513"/>
          <p14:tracePt t="196900" x="3446463" y="4608513"/>
          <p14:tracePt t="196917" x="3527425" y="4598988"/>
          <p14:tracePt t="196933" x="3571875" y="4589463"/>
          <p14:tracePt t="196950" x="3598863" y="4581525"/>
          <p14:tracePt t="196966" x="3643313" y="4562475"/>
          <p14:tracePt t="196984" x="3697288" y="4545013"/>
          <p14:tracePt t="196999" x="3776663" y="4527550"/>
          <p14:tracePt t="197017" x="3867150" y="4518025"/>
          <p14:tracePt t="197033" x="3990975" y="4483100"/>
          <p14:tracePt t="197050" x="4017963" y="4483100"/>
          <p14:tracePt t="197067" x="4037013" y="4473575"/>
          <p14:tracePt t="197083" x="4062413" y="4473575"/>
          <p14:tracePt t="197099" x="4089400" y="4465638"/>
          <p14:tracePt t="197117" x="4133850" y="4446588"/>
          <p14:tracePt t="197133" x="4143375" y="4438650"/>
          <p14:tracePt t="197150" x="4170363" y="4429125"/>
          <p14:tracePt t="197166" x="4179888" y="4419600"/>
          <p14:tracePt t="197209" x="4187825" y="4419600"/>
          <p14:tracePt t="197226" x="4205288" y="4419600"/>
          <p14:tracePt t="197234" x="4214813" y="4419600"/>
          <p14:tracePt t="197250" x="4224338" y="4419600"/>
          <p14:tracePt t="197250" x="4232275" y="4419600"/>
          <p14:tracePt t="197266" x="4259263" y="4419600"/>
          <p14:tracePt t="197283" x="4295775" y="4429125"/>
          <p14:tracePt t="197299" x="4330700" y="4473575"/>
          <p14:tracePt t="197316" x="4367213" y="4554538"/>
          <p14:tracePt t="197332" x="4394200" y="4581525"/>
          <p14:tracePt t="197350" x="4411663" y="4608513"/>
          <p14:tracePt t="197365" x="4446588" y="4633913"/>
          <p14:tracePt t="197426" x="4465638" y="4633913"/>
          <p14:tracePt t="197434" x="4500563" y="4633913"/>
          <p14:tracePt t="197442" x="4518025" y="4633913"/>
          <p14:tracePt t="197450" x="4554538" y="4633913"/>
          <p14:tracePt t="197457" x="4598988" y="4633913"/>
          <p14:tracePt t="197465" x="4776788" y="4633913"/>
          <p14:tracePt t="197483" x="4894263" y="4633913"/>
          <p14:tracePt t="197499" x="4919663" y="4633913"/>
          <p14:tracePt t="197515" x="4946650" y="4633913"/>
          <p14:tracePt t="197532" x="4956175" y="4633913"/>
          <p14:tracePt t="197549" x="4991100" y="4633913"/>
          <p14:tracePt t="197565" x="5018088" y="4633913"/>
          <p14:tracePt t="197582" x="5099050" y="4633913"/>
          <p14:tracePt t="197599" x="5153025" y="4633913"/>
          <p14:tracePt t="197617" x="5170488" y="4633913"/>
          <p14:tracePt t="197632" x="5197475" y="4633913"/>
          <p14:tracePt t="197649" x="5214938" y="4633913"/>
          <p14:tracePt t="197665" x="5251450" y="4633913"/>
          <p14:tracePt t="197683" x="5268913" y="4633913"/>
          <p14:tracePt t="197698" x="5276850" y="4633913"/>
          <p14:tracePt t="197715" x="5330825" y="4633913"/>
          <p14:tracePt t="197732" x="5357813" y="4633913"/>
          <p14:tracePt t="197749" x="5411788" y="4633913"/>
          <p14:tracePt t="197765" x="5446713" y="4633913"/>
          <p14:tracePt t="197783" x="5518150" y="4633913"/>
          <p14:tracePt t="197799" x="5572125" y="4633913"/>
          <p14:tracePt t="197816" x="5626100" y="4633913"/>
          <p14:tracePt t="197832" x="5653088" y="4633913"/>
          <p14:tracePt t="197849" x="5688013" y="4633913"/>
          <p14:tracePt t="197890" x="5697538" y="4633913"/>
          <p14:tracePt t="197922" x="5705475" y="4633913"/>
          <p14:tracePt t="197930" x="5724525" y="4633913"/>
          <p14:tracePt t="197962" x="5732463" y="4633913"/>
          <p14:tracePt t="198154" x="5697538" y="4633913"/>
          <p14:tracePt t="198162" x="5634038" y="4633913"/>
          <p14:tracePt t="198165" x="5599113" y="4652963"/>
          <p14:tracePt t="198170" x="5545138" y="4652963"/>
          <p14:tracePt t="198181" x="5491163" y="4652963"/>
          <p14:tracePt t="198198" x="5438775" y="4652963"/>
          <p14:tracePt t="198214" x="5384800" y="4652963"/>
          <p14:tracePt t="198232" x="5313363" y="4670425"/>
          <p14:tracePt t="198248" x="5232400" y="4670425"/>
          <p14:tracePt t="198265" x="5197475" y="4687888"/>
          <p14:tracePt t="198281" x="5153025" y="4687888"/>
          <p14:tracePt t="198298" x="5126038" y="4687888"/>
          <p14:tracePt t="198314" x="5081588" y="4687888"/>
          <p14:tracePt t="198331" x="5054600" y="4687888"/>
          <p14:tracePt t="198348" x="5018088" y="4687888"/>
          <p14:tracePt t="198365" x="4973638" y="4687888"/>
          <p14:tracePt t="198381" x="4956175" y="4687888"/>
          <p14:tracePt t="198398" x="4902200" y="4687888"/>
          <p14:tracePt t="198414" x="4830763" y="4660900"/>
          <p14:tracePt t="198431" x="4795838" y="4652963"/>
          <p14:tracePt t="198447" x="4732338" y="4625975"/>
          <p14:tracePt t="198464" x="4633913" y="4581525"/>
          <p14:tracePt t="198481" x="4554538" y="4545013"/>
          <p14:tracePt t="198498" x="4473575" y="4527550"/>
          <p14:tracePt t="198514" x="4419600" y="4518025"/>
          <p14:tracePt t="198531" x="4330700" y="4483100"/>
          <p14:tracePt t="198547" x="4276725" y="4473575"/>
          <p14:tracePt t="198565" x="4205288" y="4446588"/>
          <p14:tracePt t="198581" x="4116388" y="4419600"/>
          <p14:tracePt t="198597" x="4062413" y="4411663"/>
          <p14:tracePt t="198614" x="4027488" y="4402138"/>
          <p14:tracePt t="198630" x="3990975" y="4394200"/>
          <p14:tracePt t="198647" x="3946525" y="4384675"/>
          <p14:tracePt t="198664" x="3919538" y="4357688"/>
          <p14:tracePt t="198681" x="3867150" y="4348163"/>
          <p14:tracePt t="198681" x="3840163" y="4348163"/>
          <p14:tracePt t="198698" x="3768725" y="4340225"/>
          <p14:tracePt t="198714" x="3714750" y="4313238"/>
          <p14:tracePt t="198731" x="3687763" y="4313238"/>
          <p14:tracePt t="198747" x="3660775" y="4313238"/>
          <p14:tracePt t="198764" x="3633788" y="4313238"/>
          <p14:tracePt t="198780" x="3608388" y="4313238"/>
          <p14:tracePt t="198797" x="3562350" y="4313238"/>
          <p14:tracePt t="198813" x="3500438" y="4313238"/>
          <p14:tracePt t="198831" x="3394075" y="4330700"/>
          <p14:tracePt t="198847" x="3295650" y="4367213"/>
          <p14:tracePt t="198864" x="3241675" y="4384675"/>
          <p14:tracePt t="198880" x="3197225" y="4394200"/>
          <p14:tracePt t="198897" x="3152775" y="4394200"/>
          <p14:tracePt t="198914" x="3125788" y="4419600"/>
          <p14:tracePt t="198930" x="3108325" y="4419600"/>
          <p14:tracePt t="198946" x="3036888" y="4438650"/>
          <p14:tracePt t="198963" x="2955925" y="4456113"/>
          <p14:tracePt t="198980" x="2874963" y="4491038"/>
          <p14:tracePt t="198998" x="2803525" y="4518025"/>
          <p14:tracePt t="199013" x="2741613" y="4537075"/>
          <p14:tracePt t="199031" x="2660650" y="4545013"/>
          <p14:tracePt t="199047" x="2633663" y="4562475"/>
          <p14:tracePt t="199064" x="2581275" y="4572000"/>
          <p14:tracePt t="199080" x="2527300" y="4598988"/>
          <p14:tracePt t="199096" x="2500313" y="4598988"/>
          <p14:tracePt t="199113" x="2446338" y="4608513"/>
          <p14:tracePt t="199131" x="2393950" y="4608513"/>
          <p14:tracePt t="199147" x="2339975" y="4608513"/>
          <p14:tracePt t="199164" x="2286000" y="4608513"/>
          <p14:tracePt t="199180" x="2251075" y="4608513"/>
          <p14:tracePt t="199197" x="2224088" y="4608513"/>
          <p14:tracePt t="199213" x="2205038" y="4608513"/>
          <p14:tracePt t="199230" x="2160588" y="4616450"/>
          <p14:tracePt t="199246" x="2152650" y="4616450"/>
          <p14:tracePt t="199263" x="2133600" y="4616450"/>
          <p14:tracePt t="199298" x="2125663" y="4616450"/>
          <p14:tracePt t="199299" x="2116138" y="4616450"/>
          <p14:tracePt t="199313" x="2089150" y="4616450"/>
          <p14:tracePt t="199370" x="2081213" y="4616450"/>
          <p14:tracePt t="199402" x="2071688" y="4616450"/>
          <p14:tracePt t="199417" x="2062163" y="4616450"/>
          <p14:tracePt t="199433" x="2044700" y="4616450"/>
          <p14:tracePt t="199482" x="2017713" y="4616450"/>
          <p14:tracePt t="199490" x="2017713" y="4608513"/>
          <p14:tracePt t="199498" x="2009775" y="4598988"/>
          <p14:tracePt t="199530" x="2009775" y="4589463"/>
          <p14:tracePt t="199538" x="2000250" y="4562475"/>
          <p14:tracePt t="199554" x="2000250" y="4554538"/>
          <p14:tracePt t="199563" x="1982788" y="4537075"/>
          <p14:tracePt t="199594" x="1973263" y="4527550"/>
          <p14:tracePt t="199610" x="1965325" y="4518025"/>
          <p14:tracePt t="199619" x="1955800" y="4510088"/>
          <p14:tracePt t="199620" x="1946275" y="4510088"/>
          <p14:tracePt t="199629" x="1919288" y="4491038"/>
          <p14:tracePt t="199646" x="1901825" y="4483100"/>
          <p14:tracePt t="199663" x="1884363" y="4473575"/>
          <p14:tracePt t="199679" x="1874838" y="4465638"/>
          <p14:tracePt t="199696" x="1866900" y="4456113"/>
          <p14:tracePt t="199762" x="1866900" y="4446588"/>
          <p14:tracePt t="199778" x="1866900" y="4429125"/>
          <p14:tracePt t="199786" x="1866900" y="4411663"/>
          <p14:tracePt t="199795" x="1874838" y="4402138"/>
          <p14:tracePt t="199795" x="1884363" y="4402138"/>
          <p14:tracePt t="199812" x="1928813" y="4394200"/>
          <p14:tracePt t="199829" x="1946275" y="4384675"/>
          <p14:tracePt t="199845" x="1990725" y="4367213"/>
          <p14:tracePt t="199862" x="2009775" y="4348163"/>
          <p14:tracePt t="199879" x="2027238" y="4348163"/>
          <p14:tracePt t="199896" x="2036763" y="4348163"/>
          <p14:tracePt t="199962" x="2044700" y="4348163"/>
          <p14:tracePt t="199970" x="2054225" y="4348163"/>
          <p14:tracePt t="199978" x="2071688" y="4348163"/>
          <p14:tracePt t="199984" x="2098675" y="4375150"/>
          <p14:tracePt t="199995" x="2116138" y="4411663"/>
          <p14:tracePt t="200012" x="2116138" y="4429125"/>
          <p14:tracePt t="200029" x="2133600" y="4446588"/>
          <p14:tracePt t="200046" x="2143125" y="4473575"/>
          <p14:tracePt t="200063" x="2160588" y="4491038"/>
          <p14:tracePt t="200078" x="2187575" y="4510088"/>
          <p14:tracePt t="200096" x="2224088" y="4527550"/>
          <p14:tracePt t="200111" x="2241550" y="4527550"/>
          <p14:tracePt t="200128" x="2312988" y="4527550"/>
          <p14:tracePt t="200146" x="2347913" y="4537075"/>
          <p14:tracePt t="200162" x="2393950" y="4537075"/>
          <p14:tracePt t="200180" x="2438400" y="4537075"/>
          <p14:tracePt t="200195" x="2455863" y="4537075"/>
          <p14:tracePt t="200212" x="2482850" y="4537075"/>
          <p14:tracePt t="200228" x="2490788" y="4537075"/>
          <p14:tracePt t="200245" x="2517775" y="4537075"/>
          <p14:tracePt t="200282" x="2527300" y="4537075"/>
          <p14:tracePt t="200295" x="2536825" y="4537075"/>
          <p14:tracePt t="200311" x="2544763" y="4537075"/>
          <p14:tracePt t="200312" x="2581275" y="4537075"/>
          <p14:tracePt t="200328" x="2633663" y="4537075"/>
          <p14:tracePt t="200328" x="2679700" y="4537075"/>
          <p14:tracePt t="200346" x="2830513" y="4537075"/>
          <p14:tracePt t="200362" x="3044825" y="4537075"/>
          <p14:tracePt t="200379" x="3197225" y="4537075"/>
          <p14:tracePt t="200395" x="3313113" y="4537075"/>
          <p14:tracePt t="200412" x="3394075" y="4537075"/>
          <p14:tracePt t="200428" x="3446463" y="4537075"/>
          <p14:tracePt t="200445" x="3544888" y="4537075"/>
          <p14:tracePt t="200461" x="3643313" y="4537075"/>
          <p14:tracePt t="200478" x="3813175" y="4537075"/>
          <p14:tracePt t="200494" x="3929063" y="4537075"/>
          <p14:tracePt t="200511" x="4027488" y="4537075"/>
          <p14:tracePt t="200528" x="4081463" y="4537075"/>
          <p14:tracePt t="200545" x="4089400" y="4537075"/>
          <p14:tracePt t="200561" x="4133850" y="4537075"/>
          <p14:tracePt t="200579" x="4160838" y="4537075"/>
          <p14:tracePt t="200594" x="4179888" y="4537075"/>
          <p14:tracePt t="200612" x="4205288" y="4562475"/>
          <p14:tracePt t="200628" x="4214813" y="4572000"/>
          <p14:tracePt t="200644" x="4268788" y="4572000"/>
          <p14:tracePt t="200661" x="4322763" y="4572000"/>
          <p14:tracePt t="200678" x="4446588" y="4572000"/>
          <p14:tracePt t="200694" x="4608513" y="4572000"/>
          <p14:tracePt t="200711" x="4759325" y="4581525"/>
          <p14:tracePt t="200727" x="4894263" y="4581525"/>
          <p14:tracePt t="200744" x="4973638" y="4581525"/>
          <p14:tracePt t="200761" x="5108575" y="4581525"/>
          <p14:tracePt t="200778" x="5187950" y="4581525"/>
          <p14:tracePt t="200794" x="5303838" y="4581525"/>
          <p14:tracePt t="200811" x="5394325" y="4581525"/>
          <p14:tracePt t="200828" x="5483225" y="4581525"/>
          <p14:tracePt t="200845" x="5572125" y="4581525"/>
          <p14:tracePt t="200861" x="5670550" y="4581525"/>
          <p14:tracePt t="200878" x="5786438" y="4581525"/>
          <p14:tracePt t="200894" x="5884863" y="4581525"/>
          <p14:tracePt t="200911" x="5965825" y="4581525"/>
          <p14:tracePt t="200927" x="6062663" y="4581525"/>
          <p14:tracePt t="200944" x="6134100" y="4581525"/>
          <p14:tracePt t="200960" x="6180138" y="4581525"/>
          <p14:tracePt t="200978" x="6188075" y="4581525"/>
          <p14:tracePt t="200994" x="6197600" y="4581525"/>
          <p14:tracePt t="201011" x="6224588" y="4581525"/>
          <p14:tracePt t="201050" x="6232525" y="4581525"/>
          <p14:tracePt t="201066" x="6251575" y="4572000"/>
          <p14:tracePt t="201303" x="0" y="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Power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Static </a:t>
            </a:r>
            <a:r>
              <a:rPr lang="en-US" sz="2800"/>
              <a:t>power consumption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25-50% of total power</a:t>
            </a:r>
            <a:endParaRPr lang="en-US" sz="2400" dirty="0"/>
          </a:p>
          <a:p>
            <a:pPr lvl="1">
              <a:lnSpc>
                <a:spcPct val="90000"/>
              </a:lnSpc>
            </a:pPr>
            <a:r>
              <a:rPr lang="en-US" sz="2400" dirty="0" err="1"/>
              <a:t>Current</a:t>
            </a:r>
            <a:r>
              <a:rPr lang="en-US" sz="2400" baseline="-25000" dirty="0" err="1"/>
              <a:t>static</a:t>
            </a:r>
            <a:r>
              <a:rPr lang="en-US" sz="2400" dirty="0"/>
              <a:t> x Voltage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Scales with number of transistors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To reduce:  power gating</a:t>
            </a:r>
          </a:p>
          <a:p>
            <a:pPr lvl="1">
              <a:lnSpc>
                <a:spcPct val="90000"/>
              </a:lnSpc>
            </a:pP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409358" y="1365311"/>
            <a:ext cx="309995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Trends in Power and Energy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616" y="3212976"/>
            <a:ext cx="6738540" cy="291625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6824"/>
    </mc:Choice>
    <mc:Fallback xmlns="">
      <p:transition spd="slow" advTm="3468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4812" x="6303963" y="4232275"/>
          <p14:tracePt t="194885" x="6269038" y="4232275"/>
          <p14:tracePt t="194893" x="6188075" y="4251325"/>
          <p14:tracePt t="194901" x="6099175" y="4268788"/>
          <p14:tracePt t="194909" x="5848350" y="4330700"/>
          <p14:tracePt t="194918" x="5562600" y="4419600"/>
          <p14:tracePt t="194934" x="5214938" y="4491038"/>
          <p14:tracePt t="194952" x="4902200" y="4572000"/>
          <p14:tracePt t="194968" x="4697413" y="4616450"/>
          <p14:tracePt t="194985" x="4589463" y="4660900"/>
          <p14:tracePt t="195001" x="4510088" y="4670425"/>
          <p14:tracePt t="195018" x="4483100" y="4670425"/>
          <p14:tracePt t="195034" x="4429125" y="4670425"/>
          <p14:tracePt t="195052" x="4313238" y="4643438"/>
          <p14:tracePt t="195067" x="4187825" y="4616450"/>
          <p14:tracePt t="195084" x="3965575" y="4500563"/>
          <p14:tracePt t="195102" x="3822700" y="4419600"/>
          <p14:tracePt t="195117" x="3633788" y="4340225"/>
          <p14:tracePt t="195135" x="3482975" y="4268788"/>
          <p14:tracePt t="195151" x="3357563" y="4197350"/>
          <p14:tracePt t="195167" x="3295650" y="4152900"/>
          <p14:tracePt t="195184" x="3286125" y="4108450"/>
          <p14:tracePt t="195201" x="3251200" y="4010025"/>
          <p14:tracePt t="195218" x="3224213" y="3902075"/>
          <p14:tracePt t="195234" x="3187700" y="3813175"/>
          <p14:tracePt t="195251" x="3152775" y="3759200"/>
          <p14:tracePt t="195268" x="3098800" y="3714750"/>
          <p14:tracePt t="195285" x="3081338" y="3670300"/>
          <p14:tracePt t="195301" x="3062288" y="3608388"/>
          <p14:tracePt t="195318" x="3062288" y="3509963"/>
          <p14:tracePt t="195334" x="3017838" y="3455988"/>
          <p14:tracePt t="195351" x="2982913" y="3419475"/>
          <p14:tracePt t="195367" x="2965450" y="3384550"/>
          <p14:tracePt t="195421" x="2965450" y="3348038"/>
          <p14:tracePt t="195429" x="2965450" y="3330575"/>
          <p14:tracePt t="195438" x="2965450" y="3276600"/>
          <p14:tracePt t="195440" x="2982913" y="3259138"/>
          <p14:tracePt t="195450" x="3054350" y="3170238"/>
          <p14:tracePt t="195467" x="3108325" y="3098800"/>
          <p14:tracePt t="195485" x="3152775" y="3036888"/>
          <p14:tracePt t="195500" x="3214688" y="2955925"/>
          <p14:tracePt t="195518" x="3286125" y="2894013"/>
          <p14:tracePt t="195534" x="3419475" y="2803525"/>
          <p14:tracePt t="195550" x="3571875" y="2697163"/>
          <p14:tracePt t="195567" x="3697288" y="2643188"/>
          <p14:tracePt t="195583" x="3795713" y="2616200"/>
          <p14:tracePt t="195600" x="3929063" y="2616200"/>
          <p14:tracePt t="195617" x="4044950" y="2608263"/>
          <p14:tracePt t="195634" x="4143375" y="2608263"/>
          <p14:tracePt t="195651" x="4197350" y="2589213"/>
          <p14:tracePt t="195667" x="4241800" y="2589213"/>
          <p14:tracePt t="195683" x="4268788" y="2571750"/>
          <p14:tracePt t="195700" x="4394200" y="2571750"/>
          <p14:tracePt t="195717" x="4510088" y="2571750"/>
          <p14:tracePt t="195733" x="4608513" y="2589213"/>
          <p14:tracePt t="195750" x="4670425" y="2616200"/>
          <p14:tracePt t="195766" x="4697413" y="2643188"/>
          <p14:tracePt t="195783" x="4741863" y="2660650"/>
          <p14:tracePt t="195800" x="4759325" y="2679700"/>
          <p14:tracePt t="195817" x="4803775" y="2732088"/>
          <p14:tracePt t="195834" x="4813300" y="2768600"/>
          <p14:tracePt t="195850" x="4848225" y="2813050"/>
          <p14:tracePt t="195867" x="4867275" y="2840038"/>
          <p14:tracePt t="195883" x="4867275" y="2847975"/>
          <p14:tracePt t="195901" x="4867275" y="2874963"/>
          <p14:tracePt t="195916" x="4867275" y="2911475"/>
          <p14:tracePt t="195933" x="4867275" y="2946400"/>
          <p14:tracePt t="195949" x="4867275" y="2973388"/>
          <p14:tracePt t="195967" x="4830763" y="3009900"/>
          <p14:tracePt t="195983" x="4786313" y="3044825"/>
          <p14:tracePt t="196000" x="4714875" y="3108325"/>
          <p14:tracePt t="196016" x="4562475" y="3232150"/>
          <p14:tracePt t="196033" x="4411663" y="3322638"/>
          <p14:tracePt t="196049" x="4268788" y="3394075"/>
          <p14:tracePt t="196067" x="4205288" y="3411538"/>
          <p14:tracePt t="196083" x="4179888" y="3411538"/>
          <p14:tracePt t="196100" x="4160838" y="3419475"/>
          <p14:tracePt t="196116" x="4027488" y="3446463"/>
          <p14:tracePt t="196150" x="3929063" y="3446463"/>
          <p14:tracePt t="196150" x="3813175" y="3446463"/>
          <p14:tracePt t="196167" x="3714750" y="3446463"/>
          <p14:tracePt t="196183" x="3625850" y="3446463"/>
          <p14:tracePt t="196200" x="3473450" y="3446463"/>
          <p14:tracePt t="196216" x="3357563" y="3446463"/>
          <p14:tracePt t="196233" x="3224213" y="3438525"/>
          <p14:tracePt t="196249" x="3152775" y="3411538"/>
          <p14:tracePt t="196266" x="3081338" y="3375025"/>
          <p14:tracePt t="196282" x="3036888" y="3357563"/>
          <p14:tracePt t="196299" x="2982913" y="3313113"/>
          <p14:tracePt t="196315" x="2938463" y="3268663"/>
          <p14:tracePt t="196315" x="2884488" y="3214688"/>
          <p14:tracePt t="196333" x="2813050" y="3170238"/>
          <p14:tracePt t="196350" x="2768600" y="3125788"/>
          <p14:tracePt t="196367" x="2741613" y="3098800"/>
          <p14:tracePt t="196383" x="2732088" y="3081338"/>
          <p14:tracePt t="196453" x="2732088" y="3062288"/>
          <p14:tracePt t="196460" x="2732088" y="3044825"/>
          <p14:tracePt t="196469" x="2732088" y="3036888"/>
          <p14:tracePt t="196482" x="2732088" y="3009900"/>
          <p14:tracePt t="196485" x="2759075" y="2955925"/>
          <p14:tracePt t="196499" x="2803525" y="2911475"/>
          <p14:tracePt t="196515" x="2867025" y="2867025"/>
          <p14:tracePt t="196532" x="2955925" y="2830513"/>
          <p14:tracePt t="196549" x="3036888" y="2813050"/>
          <p14:tracePt t="196566" x="3089275" y="2813050"/>
          <p14:tracePt t="196582" x="3152775" y="2803525"/>
          <p14:tracePt t="196599" x="3214688" y="2803525"/>
          <p14:tracePt t="196616" x="3268663" y="2803525"/>
          <p14:tracePt t="196633" x="3340100" y="2803525"/>
          <p14:tracePt t="196650" x="3455988" y="2803525"/>
          <p14:tracePt t="196666" x="3652838" y="2786063"/>
          <p14:tracePt t="196682" x="3759200" y="2759075"/>
          <p14:tracePt t="196699" x="3840163" y="2751138"/>
          <p14:tracePt t="196715" x="3894138" y="2751138"/>
          <p14:tracePt t="196733" x="3956050" y="2741613"/>
          <p14:tracePt t="196748" x="4044950" y="2741613"/>
          <p14:tracePt t="196766" x="4133850" y="2741613"/>
          <p14:tracePt t="196782" x="4251325" y="2741613"/>
          <p14:tracePt t="196800" x="4384675" y="2741613"/>
          <p14:tracePt t="196816" x="4465638" y="2741613"/>
          <p14:tracePt t="196832" x="4518025" y="2741613"/>
          <p14:tracePt t="196849" x="4562475" y="2741613"/>
          <p14:tracePt t="196866" x="4625975" y="2741613"/>
          <p14:tracePt t="196882" x="4724400" y="2759075"/>
          <p14:tracePt t="196899" x="4795838" y="2759075"/>
          <p14:tracePt t="196915" x="4822825" y="2768600"/>
          <p14:tracePt t="196932" x="4840288" y="2768600"/>
          <p14:tracePt t="196948" x="4894263" y="2786063"/>
          <p14:tracePt t="196966" x="4929188" y="2813050"/>
          <p14:tracePt t="196981" x="4956175" y="2830513"/>
          <p14:tracePt t="196998" x="4983163" y="2867025"/>
          <p14:tracePt t="197015" x="5000625" y="2894013"/>
          <p14:tracePt t="197032" x="5018088" y="2911475"/>
          <p14:tracePt t="197048" x="5018088" y="2955925"/>
          <p14:tracePt t="197066" x="5018088" y="3009900"/>
          <p14:tracePt t="197082" x="5018088" y="3062288"/>
          <p14:tracePt t="197098" x="5018088" y="3133725"/>
          <p14:tracePt t="197114" x="5000625" y="3187700"/>
          <p14:tracePt t="197132" x="4973638" y="3224213"/>
          <p14:tracePt t="197148" x="4875213" y="3295650"/>
          <p14:tracePt t="197165" x="4803775" y="3322638"/>
          <p14:tracePt t="197182" x="4687888" y="3348038"/>
          <p14:tracePt t="197197" x="4598988" y="3357563"/>
          <p14:tracePt t="197215" x="4518025" y="3357563"/>
          <p14:tracePt t="197231" x="4438650" y="3384550"/>
          <p14:tracePt t="197248" x="4340225" y="3384550"/>
          <p14:tracePt t="197264" x="4251325" y="3411538"/>
          <p14:tracePt t="197281" x="4160838" y="3419475"/>
          <p14:tracePt t="197299" x="3929063" y="3419475"/>
          <p14:tracePt t="197314" x="3705225" y="3419475"/>
          <p14:tracePt t="197332" x="3581400" y="3419475"/>
          <p14:tracePt t="197348" x="3490913" y="3419475"/>
          <p14:tracePt t="197348" x="3465513" y="3419475"/>
          <p14:tracePt t="197365" x="3429000" y="3419475"/>
          <p14:tracePt t="197381" x="3394075" y="3419475"/>
          <p14:tracePt t="197398" x="3384550" y="3419475"/>
          <p14:tracePt t="197414" x="3348038" y="3419475"/>
          <p14:tracePt t="197431" x="3313113" y="3419475"/>
          <p14:tracePt t="197448" x="3286125" y="3419475"/>
          <p14:tracePt t="197464" x="3232150" y="3419475"/>
          <p14:tracePt t="197481" x="3187700" y="3419475"/>
          <p14:tracePt t="197497" x="3179763" y="3419475"/>
          <p14:tracePt t="197514" x="3152775" y="3419475"/>
          <p14:tracePt t="197531" x="3133725" y="3419475"/>
          <p14:tracePt t="197547" x="3098800" y="3419475"/>
          <p14:tracePt t="197547" x="3071813" y="3419475"/>
          <p14:tracePt t="197566" x="3036888" y="3438525"/>
          <p14:tracePt t="197581" x="0" y="0"/>
        </p14:tracePtLst>
        <p14:tracePtLst>
          <p14:tracePt t="224362" x="4500563" y="4562475"/>
          <p14:tracePt t="224373" x="4500563" y="4581525"/>
          <p14:tracePt t="224374" x="4518025" y="4608513"/>
          <p14:tracePt t="224413" x="4518025" y="4616450"/>
          <p14:tracePt t="224421" x="4518025" y="4643438"/>
          <p14:tracePt t="224429" x="4527550" y="4670425"/>
          <p14:tracePt t="224565" x="4527550" y="4687888"/>
          <p14:tracePt t="224581" x="4518025" y="4724400"/>
          <p14:tracePt t="224592" x="4500563" y="4751388"/>
          <p14:tracePt t="224599" x="4500563" y="4759325"/>
          <p14:tracePt t="224608" x="4465638" y="4830763"/>
          <p14:tracePt t="224625" x="4456113" y="4867275"/>
          <p14:tracePt t="224642" x="4446588" y="4929188"/>
          <p14:tracePt t="224659" x="4446588" y="4938713"/>
          <p14:tracePt t="224675" x="4438650" y="4965700"/>
          <p14:tracePt t="224692" x="4438650" y="4983163"/>
          <p14:tracePt t="224692" x="4438650" y="5018088"/>
          <p14:tracePt t="224709" x="4411663" y="5081588"/>
          <p14:tracePt t="224725" x="4411663" y="5143500"/>
          <p14:tracePt t="224742" x="4411663" y="5232400"/>
          <p14:tracePt t="224758" x="4411663" y="5286375"/>
          <p14:tracePt t="224775" x="4411663" y="5313363"/>
          <p14:tracePt t="224792" x="4411663" y="5330825"/>
          <p14:tracePt t="224809" x="4411663" y="5375275"/>
          <p14:tracePt t="224825" x="4411663" y="5411788"/>
          <p14:tracePt t="224842" x="4402138" y="5456238"/>
          <p14:tracePt t="224858" x="4394200" y="5510213"/>
          <p14:tracePt t="224874" x="4394200" y="5562600"/>
          <p14:tracePt t="224892" x="4357688" y="5626100"/>
          <p14:tracePt t="224908" x="4322763" y="5688013"/>
          <p14:tracePt t="224925" x="4295775" y="5715000"/>
          <p14:tracePt t="224942" x="4268788" y="5751513"/>
          <p14:tracePt t="224958" x="4197350" y="5803900"/>
          <p14:tracePt t="224974" x="4108450" y="5875338"/>
          <p14:tracePt t="224991" x="4000500" y="5929313"/>
          <p14:tracePt t="225008" x="3965575" y="5946775"/>
          <p14:tracePt t="225025" x="3929063" y="5956300"/>
          <p14:tracePt t="225041" x="3919538" y="5956300"/>
          <p14:tracePt t="225058" x="3902075" y="5956300"/>
          <p14:tracePt t="225101" x="3894138" y="5956300"/>
          <p14:tracePt t="225109" x="3884613" y="5956300"/>
          <p14:tracePt t="225117" x="3875088" y="5956300"/>
          <p14:tracePt t="225124" x="3840163" y="5956300"/>
          <p14:tracePt t="225142" x="3786188" y="5956300"/>
          <p14:tracePt t="225158" x="3732213" y="5938838"/>
          <p14:tracePt t="225174" x="3652838" y="5867400"/>
          <p14:tracePt t="225192" x="3554413" y="5840413"/>
          <p14:tracePt t="225207" x="3455988" y="5776913"/>
          <p14:tracePt t="225224" x="3394075" y="5732463"/>
          <p14:tracePt t="225241" x="3367088" y="5705475"/>
          <p14:tracePt t="225258" x="3330575" y="5643563"/>
          <p14:tracePt t="225274" x="3286125" y="5572125"/>
          <p14:tracePt t="225291" x="3214688" y="5483225"/>
          <p14:tracePt t="225307" x="3170238" y="5419725"/>
          <p14:tracePt t="225324" x="3125788" y="5340350"/>
          <p14:tracePt t="225340" x="3081338" y="5241925"/>
          <p14:tracePt t="225358" x="3036888" y="5143500"/>
          <p14:tracePt t="225374" x="2982913" y="5054600"/>
          <p14:tracePt t="225391" x="2928938" y="4965700"/>
          <p14:tracePt t="225408" x="2894013" y="4894263"/>
          <p14:tracePt t="225424" x="2847975" y="4813300"/>
          <p14:tracePt t="225440" x="2795588" y="4714875"/>
          <p14:tracePt t="225458" x="2741613" y="4633913"/>
          <p14:tracePt t="225474" x="2705100" y="4562475"/>
          <p14:tracePt t="225490" x="2670175" y="4510088"/>
          <p14:tracePt t="225507" x="2643188" y="4446588"/>
          <p14:tracePt t="225524" x="2616200" y="4375150"/>
          <p14:tracePt t="225540" x="2562225" y="4268788"/>
          <p14:tracePt t="225558" x="2544763" y="4241800"/>
          <p14:tracePt t="225573" x="2509838" y="4179888"/>
          <p14:tracePt t="225591" x="2500313" y="4152900"/>
          <p14:tracePt t="225607" x="2473325" y="4108450"/>
          <p14:tracePt t="225625" x="2455863" y="4081463"/>
          <p14:tracePt t="225641" x="2438400" y="4062413"/>
          <p14:tracePt t="225658" x="2438400" y="4054475"/>
          <p14:tracePt t="225673" x="2401888" y="4010025"/>
          <p14:tracePt t="225691" x="2384425" y="3983038"/>
          <p14:tracePt t="225706" x="2339975" y="3946525"/>
          <p14:tracePt t="225723" x="2295525" y="3902075"/>
          <p14:tracePt t="225740" x="2259013" y="3884613"/>
          <p14:tracePt t="225757" x="2241550" y="3857625"/>
          <p14:tracePt t="225773" x="2232025" y="3848100"/>
          <p14:tracePt t="225790" x="2214563" y="3822700"/>
          <p14:tracePt t="225807" x="2197100" y="3813175"/>
          <p14:tracePt t="225824" x="2187575" y="3803650"/>
          <p14:tracePt t="225965" x="2187575" y="3813175"/>
          <p14:tracePt t="225973" x="2197100" y="3830638"/>
          <p14:tracePt t="225973" x="2214563" y="3857625"/>
          <p14:tracePt t="225982" x="2241550" y="3867150"/>
          <p14:tracePt t="225990" x="2303463" y="3875088"/>
          <p14:tracePt t="226006" x="2347913" y="3894138"/>
          <p14:tracePt t="226024" x="2401888" y="3911600"/>
          <p14:tracePt t="226040" x="2473325" y="3938588"/>
          <p14:tracePt t="226057" x="2544763" y="3973513"/>
          <p14:tracePt t="226073" x="2589213" y="3973513"/>
          <p14:tracePt t="226090" x="2643188" y="3983038"/>
          <p14:tracePt t="226106" x="2705100" y="3983038"/>
          <p14:tracePt t="226124" x="2741613" y="3983038"/>
          <p14:tracePt t="226139" x="2768600" y="3983038"/>
          <p14:tracePt t="226139" x="2776538" y="3973513"/>
          <p14:tracePt t="226157" x="2813050" y="3965575"/>
          <p14:tracePt t="226172" x="2822575" y="3956050"/>
          <p14:tracePt t="226189" x="2867025" y="3911600"/>
          <p14:tracePt t="226206" x="2884488" y="3884613"/>
          <p14:tracePt t="226253" x="2911475" y="3848100"/>
          <p14:tracePt t="226262" x="2911475" y="3840163"/>
          <p14:tracePt t="226277" x="2919413" y="3830638"/>
          <p14:tracePt t="226317" x="2928938" y="3822700"/>
          <p14:tracePt t="226389" x="2938463" y="3786188"/>
          <p14:tracePt t="226397" x="2946400" y="3776663"/>
          <p14:tracePt t="226405" x="2955925" y="3768725"/>
          <p14:tracePt t="226411" x="2955925" y="3759200"/>
          <p14:tracePt t="226422" x="2965450" y="3741738"/>
          <p14:tracePt t="226469" x="2973388" y="3732213"/>
          <p14:tracePt t="226469" x="2990850" y="3724275"/>
          <p14:tracePt t="226492" x="3000375" y="3724275"/>
          <p14:tracePt t="226500" x="3027363" y="3705225"/>
          <p14:tracePt t="226533" x="3044825" y="3705225"/>
          <p14:tracePt t="226545" x="3054350" y="3705225"/>
          <p14:tracePt t="226557" x="3062288" y="3705225"/>
          <p14:tracePt t="226557" x="3089275" y="3705225"/>
          <p14:tracePt t="226573" x="3108325" y="3697288"/>
          <p14:tracePt t="226590" x="3116263" y="3697288"/>
          <p14:tracePt t="226637" x="3133725" y="3697288"/>
          <p14:tracePt t="226645" x="3160713" y="3697288"/>
          <p14:tracePt t="226645" x="3170238" y="3697288"/>
          <p14:tracePt t="226655" x="3197225" y="3697288"/>
          <p14:tracePt t="226672" x="3214688" y="3697288"/>
          <p14:tracePt t="226689" x="3232150" y="3724275"/>
          <p14:tracePt t="226705" x="3259138" y="3741738"/>
          <p14:tracePt t="226722" x="3276600" y="3786188"/>
          <p14:tracePt t="226738" x="3295650" y="3822700"/>
          <p14:tracePt t="226755" x="3313113" y="3840163"/>
          <p14:tracePt t="226771" x="3330575" y="3902075"/>
          <p14:tracePt t="226789" x="3348038" y="3929063"/>
          <p14:tracePt t="226805" x="3357563" y="3990975"/>
          <p14:tracePt t="226823" x="3357563" y="4044950"/>
          <p14:tracePt t="226839" x="3357563" y="4116388"/>
          <p14:tracePt t="226856" x="3357563" y="4214813"/>
          <p14:tracePt t="226872" x="3357563" y="4268788"/>
          <p14:tracePt t="226889" x="3375025" y="4357688"/>
          <p14:tracePt t="226905" x="3384550" y="4411663"/>
          <p14:tracePt t="226922" x="3394075" y="4483100"/>
          <p14:tracePt t="226939" x="3411538" y="4527550"/>
          <p14:tracePt t="226955" x="3419475" y="4581525"/>
          <p14:tracePt t="226972" x="3419475" y="4616450"/>
          <p14:tracePt t="226988" x="3429000" y="4724400"/>
          <p14:tracePt t="227006" x="3446463" y="4803775"/>
          <p14:tracePt t="227022" x="3482975" y="4902200"/>
          <p14:tracePt t="227038" x="3490913" y="4973638"/>
          <p14:tracePt t="227055" x="3509963" y="5072063"/>
          <p14:tracePt t="227071" x="3536950" y="5160963"/>
          <p14:tracePt t="227088" x="3554413" y="5214938"/>
          <p14:tracePt t="227104" x="3608388" y="5340350"/>
          <p14:tracePt t="227122" x="3633788" y="5411788"/>
          <p14:tracePt t="227139" x="3660775" y="5483225"/>
          <p14:tracePt t="227155" x="3670300" y="5572125"/>
          <p14:tracePt t="227171" x="3679825" y="5634038"/>
          <p14:tracePt t="227188" x="3697288" y="5724525"/>
          <p14:tracePt t="227188" x="3697288" y="5768975"/>
          <p14:tracePt t="227205" x="3724275" y="5857875"/>
          <p14:tracePt t="227221" x="3724275" y="5902325"/>
          <p14:tracePt t="227238" x="3732213" y="5973763"/>
          <p14:tracePt t="227254" x="3732213" y="6010275"/>
          <p14:tracePt t="227272" x="3732213" y="6037263"/>
          <p14:tracePt t="227288" x="3732213" y="6054725"/>
          <p14:tracePt t="227305" x="3732213" y="6072188"/>
          <p14:tracePt t="227321" x="3724275" y="6108700"/>
          <p14:tracePt t="227338" x="3714750" y="6116638"/>
          <p14:tracePt t="227354" x="3670300" y="6134100"/>
          <p14:tracePt t="227371" x="3633788" y="6143625"/>
          <p14:tracePt t="227388" x="3589338" y="6143625"/>
          <p14:tracePt t="227388" x="3571875" y="6143625"/>
          <p14:tracePt t="227405" x="3509963" y="6153150"/>
          <p14:tracePt t="227421" x="3473450" y="6153150"/>
          <p14:tracePt t="227438" x="3429000" y="6153150"/>
          <p14:tracePt t="227455" x="3402013" y="6153150"/>
          <p14:tracePt t="227471" x="3357563" y="6153150"/>
          <p14:tracePt t="227487" x="3322638" y="6153150"/>
          <p14:tracePt t="227504" x="3303588" y="6153150"/>
          <p14:tracePt t="227521" x="3259138" y="6143625"/>
          <p14:tracePt t="227537" x="3197225" y="6116638"/>
          <p14:tracePt t="227555" x="3143250" y="6099175"/>
          <p14:tracePt t="227571" x="3116263" y="6062663"/>
          <p14:tracePt t="227587" x="3071813" y="6037263"/>
          <p14:tracePt t="227604" x="3000375" y="5973763"/>
          <p14:tracePt t="227621" x="2955925" y="5946775"/>
          <p14:tracePt t="227638" x="2928938" y="5875338"/>
          <p14:tracePt t="227654" x="2919413" y="5795963"/>
          <p14:tracePt t="227671" x="2894013" y="5732463"/>
          <p14:tracePt t="227687" x="2867025" y="5616575"/>
          <p14:tracePt t="227704" x="2857500" y="5545138"/>
          <p14:tracePt t="227720" x="2857500" y="5456238"/>
          <p14:tracePt t="227738" x="2847975" y="5357813"/>
          <p14:tracePt t="227754" x="2847975" y="5241925"/>
          <p14:tracePt t="227771" x="2847975" y="5143500"/>
          <p14:tracePt t="227787" x="2847975" y="5081588"/>
          <p14:tracePt t="227787" x="2847975" y="5054600"/>
          <p14:tracePt t="227805" x="2847975" y="5010150"/>
          <p14:tracePt t="227821" x="2803525" y="4822825"/>
          <p14:tracePt t="227838" x="2786063" y="4660900"/>
          <p14:tracePt t="227854" x="2776538" y="4554538"/>
          <p14:tracePt t="227871" x="2759075" y="4465638"/>
          <p14:tracePt t="227887" x="2741613" y="4375150"/>
          <p14:tracePt t="227904" x="2724150" y="4313238"/>
          <p14:tracePt t="227920" x="2697163" y="4241800"/>
          <p14:tracePt t="227938" x="2679700" y="4179888"/>
          <p14:tracePt t="227954" x="2670175" y="4108450"/>
          <p14:tracePt t="227971" x="2652713" y="4027488"/>
          <p14:tracePt t="227987" x="2652713" y="3956050"/>
          <p14:tracePt t="228004" x="2643188" y="3902075"/>
          <p14:tracePt t="228020" x="2616200" y="3822700"/>
          <p14:tracePt t="228037" x="2616200" y="3768725"/>
          <p14:tracePt t="228053" x="2616200" y="3732213"/>
          <p14:tracePt t="228070" x="2616200" y="3687763"/>
          <p14:tracePt t="228086" x="2616200" y="3652838"/>
          <p14:tracePt t="228104" x="2616200" y="3633788"/>
          <p14:tracePt t="228120" x="2616200" y="3625850"/>
          <p14:tracePt t="228137" x="2616200" y="3598863"/>
          <p14:tracePt t="228153" x="2616200" y="3581400"/>
          <p14:tracePt t="228170" x="2616200" y="3544888"/>
          <p14:tracePt t="228186" x="2633663" y="3527425"/>
          <p14:tracePt t="228203" x="2652713" y="3517900"/>
          <p14:tracePt t="228220" x="2705100" y="3482975"/>
          <p14:tracePt t="228237" x="2714625" y="3473450"/>
          <p14:tracePt t="228253" x="2759075" y="3465513"/>
          <p14:tracePt t="228270" x="2776538" y="3446463"/>
          <p14:tracePt t="228286" x="2813050" y="3429000"/>
          <p14:tracePt t="228303" x="2840038" y="3419475"/>
          <p14:tracePt t="228319" x="2857500" y="3419475"/>
          <p14:tracePt t="228336" x="2884488" y="3419475"/>
          <p14:tracePt t="228353" x="2919413" y="3419475"/>
          <p14:tracePt t="228370" x="2946400" y="3394075"/>
          <p14:tracePt t="228386" x="2982913" y="3375025"/>
          <p14:tracePt t="228429" x="3000375" y="3375025"/>
          <p14:tracePt t="228437" x="3017838" y="3375025"/>
          <p14:tracePt t="228445" x="3027363" y="3375025"/>
          <p14:tracePt t="228456" x="3062288" y="3375025"/>
          <p14:tracePt t="228501" x="3071813" y="3375025"/>
          <p14:tracePt t="228549" x="3081338" y="3375025"/>
          <p14:tracePt t="228565" x="3108325" y="3384550"/>
          <p14:tracePt t="228581" x="3116263" y="3394075"/>
          <p14:tracePt t="228588" x="3125788" y="3402013"/>
          <p14:tracePt t="228591" x="3143250" y="3411538"/>
          <p14:tracePt t="228602" x="3170238" y="3429000"/>
          <p14:tracePt t="228619" x="3187700" y="3446463"/>
          <p14:tracePt t="228619" x="3205163" y="3465513"/>
          <p14:tracePt t="228637" x="3205163" y="3482975"/>
          <p14:tracePt t="228653" x="3214688" y="3517900"/>
          <p14:tracePt t="228669" x="3224213" y="3536950"/>
          <p14:tracePt t="228686" x="3232150" y="3562350"/>
          <p14:tracePt t="228702" x="3232150" y="3598863"/>
          <p14:tracePt t="228719" x="3259138" y="3633788"/>
          <p14:tracePt t="228736" x="3259138" y="3679825"/>
          <p14:tracePt t="228752" x="3259138" y="3732213"/>
          <p14:tracePt t="228769" x="3259138" y="3776663"/>
          <p14:tracePt t="228786" x="3259138" y="3803650"/>
          <p14:tracePt t="228802" x="3259138" y="3840163"/>
          <p14:tracePt t="228820" x="3259138" y="3894138"/>
          <p14:tracePt t="228836" x="3259138" y="3965575"/>
          <p14:tracePt t="228836" x="3259138" y="3983038"/>
          <p14:tracePt t="228853" x="3259138" y="4054475"/>
          <p14:tracePt t="228869" x="3268663" y="4125913"/>
          <p14:tracePt t="228886" x="3268663" y="4179888"/>
          <p14:tracePt t="228902" x="3268663" y="4232275"/>
          <p14:tracePt t="228920" x="3268663" y="4276725"/>
          <p14:tracePt t="228936" x="3268663" y="4340225"/>
          <p14:tracePt t="228953" x="3286125" y="4438650"/>
          <p14:tracePt t="228969" x="3340100" y="4562475"/>
          <p14:tracePt t="228985" x="3348038" y="4633913"/>
          <p14:tracePt t="229002" x="3367088" y="4705350"/>
          <p14:tracePt t="229019" x="3367088" y="4768850"/>
          <p14:tracePt t="229035" x="3402013" y="4840288"/>
          <p14:tracePt t="229053" x="3411538" y="4956175"/>
          <p14:tracePt t="229069" x="3419475" y="5018088"/>
          <p14:tracePt t="229086" x="3438525" y="5089525"/>
          <p14:tracePt t="229102" x="3446463" y="5116513"/>
          <p14:tracePt t="229119" x="3446463" y="5180013"/>
          <p14:tracePt t="229136" x="3446463" y="5205413"/>
          <p14:tracePt t="229153" x="3446463" y="5259388"/>
          <p14:tracePt t="229168" x="3446463" y="5303838"/>
          <p14:tracePt t="229185" x="3446463" y="5330825"/>
          <p14:tracePt t="229201" x="3446463" y="5375275"/>
          <p14:tracePt t="229218" x="3446463" y="5411788"/>
          <p14:tracePt t="229235" x="3446463" y="5456238"/>
          <p14:tracePt t="229252" x="3446463" y="5483225"/>
          <p14:tracePt t="229268" x="3446463" y="5527675"/>
          <p14:tracePt t="229285" x="3446463" y="5537200"/>
          <p14:tracePt t="229302" x="3438525" y="5572125"/>
          <p14:tracePt t="229319" x="3429000" y="5608638"/>
          <p14:tracePt t="229335" x="3402013" y="5626100"/>
          <p14:tracePt t="229351" x="3402013" y="5653088"/>
          <p14:tracePt t="229368" x="3394075" y="5661025"/>
          <p14:tracePt t="229385" x="3375025" y="5705475"/>
          <p14:tracePt t="229401" x="3375025" y="5724525"/>
          <p14:tracePt t="229418" x="3357563" y="5759450"/>
          <p14:tracePt t="229434" x="3340100" y="5786438"/>
          <p14:tracePt t="229452" x="3330575" y="5830888"/>
          <p14:tracePt t="229468" x="3295650" y="5894388"/>
          <p14:tracePt t="229485" x="3286125" y="5902325"/>
          <p14:tracePt t="229501" x="3268663" y="5938838"/>
          <p14:tracePt t="229518" x="3251200" y="5946775"/>
          <p14:tracePt t="229534" x="3232150" y="5965825"/>
          <p14:tracePt t="229551" x="3224213" y="5973763"/>
          <p14:tracePt t="229568" x="3205163" y="5973763"/>
          <p14:tracePt t="229585" x="3197225" y="5983288"/>
          <p14:tracePt t="229621" x="3187700" y="5983288"/>
          <p14:tracePt t="229629" x="3170238" y="5983288"/>
          <p14:tracePt t="229677" x="3160713" y="5983288"/>
          <p14:tracePt t="229725" x="3152775" y="5983288"/>
          <p14:tracePt t="229733" x="3125788" y="5965825"/>
          <p14:tracePt t="229741" x="3089275" y="5884863"/>
          <p14:tracePt t="229751" x="3071813" y="5795963"/>
          <p14:tracePt t="229768" x="3044825" y="5759450"/>
          <p14:tracePt t="229785" x="3036888" y="5705475"/>
          <p14:tracePt t="229801" x="3036888" y="5670550"/>
          <p14:tracePt t="229818" x="3027363" y="5589588"/>
          <p14:tracePt t="229834" x="3027363" y="5527675"/>
          <p14:tracePt t="229851" x="3027363" y="5438775"/>
          <p14:tracePt t="229868" x="3027363" y="5348288"/>
          <p14:tracePt t="229868" x="3027363" y="5322888"/>
          <p14:tracePt t="229885" x="3009900" y="5276850"/>
          <p14:tracePt t="229901" x="2982913" y="5224463"/>
          <p14:tracePt t="229917" x="2982913" y="5187950"/>
          <p14:tracePt t="229934" x="2973388" y="5133975"/>
          <p14:tracePt t="229951" x="2955925" y="5072063"/>
          <p14:tracePt t="229967" x="2938463" y="5000625"/>
          <p14:tracePt t="229985" x="2928938" y="4946650"/>
          <p14:tracePt t="230000" x="2901950" y="4875213"/>
          <p14:tracePt t="230018" x="2874963" y="4822825"/>
          <p14:tracePt t="230033" x="2874963" y="4795838"/>
          <p14:tracePt t="230051" x="2857500" y="4741863"/>
          <p14:tracePt t="230067" x="2857500" y="4687888"/>
          <p14:tracePt t="230085" x="2840038" y="4589463"/>
          <p14:tracePt t="230101" x="2822575" y="4527550"/>
          <p14:tracePt t="230117" x="2813050" y="4456113"/>
          <p14:tracePt t="230134" x="2803525" y="4402138"/>
          <p14:tracePt t="230150" x="2803525" y="4330700"/>
          <p14:tracePt t="230167" x="2803525" y="4259263"/>
          <p14:tracePt t="230183" x="2803525" y="4205288"/>
          <p14:tracePt t="230201" x="2803525" y="4152900"/>
          <p14:tracePt t="230217" x="2803525" y="4108450"/>
          <p14:tracePt t="230233" x="2803525" y="4054475"/>
          <p14:tracePt t="230251" x="2803525" y="4010025"/>
          <p14:tracePt t="230267" x="2803525" y="3965575"/>
          <p14:tracePt t="230284" x="2803525" y="3919538"/>
          <p14:tracePt t="230300" x="2840038" y="3848100"/>
          <p14:tracePt t="230317" x="2884488" y="3768725"/>
          <p14:tracePt t="230333" x="2928938" y="3697288"/>
          <p14:tracePt t="230350" x="2955925" y="3652838"/>
          <p14:tracePt t="230367" x="2990850" y="3589338"/>
          <p14:tracePt t="230384" x="3017838" y="3571875"/>
          <p14:tracePt t="230400" x="3027363" y="3554413"/>
          <p14:tracePt t="230417" x="3044825" y="3536950"/>
          <p14:tracePt t="230433" x="3062288" y="3509963"/>
          <p14:tracePt t="230450" x="3081338" y="3500438"/>
          <p14:tracePt t="230466" x="3089275" y="3490913"/>
          <p14:tracePt t="230483" x="3133725" y="3490913"/>
          <p14:tracePt t="230499" x="3179763" y="3482975"/>
          <p14:tracePt t="230517" x="3214688" y="3482975"/>
          <p14:tracePt t="230533" x="3241675" y="3482975"/>
          <p14:tracePt t="230550" x="3251200" y="3482975"/>
          <p14:tracePt t="230566" x="3259138" y="3482975"/>
          <p14:tracePt t="230583" x="3286125" y="3482975"/>
          <p14:tracePt t="230600" x="3322638" y="3517900"/>
          <p14:tracePt t="230617" x="3357563" y="3571875"/>
          <p14:tracePt t="230633" x="3367088" y="3625850"/>
          <p14:tracePt t="230651" x="3375025" y="3687763"/>
          <p14:tracePt t="230666" x="3375025" y="3714750"/>
          <p14:tracePt t="230683" x="3375025" y="3795713"/>
          <p14:tracePt t="230700" x="3375025" y="3911600"/>
          <p14:tracePt t="230717" x="3375025" y="4010025"/>
          <p14:tracePt t="230733" x="3375025" y="4081463"/>
          <p14:tracePt t="230749" x="3375025" y="4160838"/>
          <p14:tracePt t="230766" x="3375025" y="4214813"/>
          <p14:tracePt t="230783" x="3375025" y="4303713"/>
          <p14:tracePt t="230800" x="3375025" y="4357688"/>
          <p14:tracePt t="230816" x="3375025" y="4411663"/>
          <p14:tracePt t="230833" x="3375025" y="4465638"/>
          <p14:tracePt t="230849" x="3375025" y="4518025"/>
          <p14:tracePt t="230866" x="3375025" y="4589463"/>
          <p14:tracePt t="230883" x="3375025" y="4625975"/>
          <p14:tracePt t="230900" x="3375025" y="4660900"/>
          <p14:tracePt t="230917" x="3375025" y="4705350"/>
          <p14:tracePt t="230934" x="3375025" y="4759325"/>
          <p14:tracePt t="230949" x="3375025" y="4803775"/>
          <p14:tracePt t="230967" x="3375025" y="4857750"/>
          <p14:tracePt t="230983" x="3375025" y="4919663"/>
          <p14:tracePt t="231000" x="3375025" y="5010150"/>
          <p14:tracePt t="231016" x="3375025" y="5062538"/>
          <p14:tracePt t="231033" x="3402013" y="5133975"/>
          <p14:tracePt t="231049" x="3411538" y="5153025"/>
          <p14:tracePt t="231066" x="3411538" y="5187950"/>
          <p14:tracePt t="231082" x="3411538" y="5241925"/>
          <p14:tracePt t="231099" x="3411538" y="5276850"/>
          <p14:tracePt t="231116" x="3411538" y="5340350"/>
          <p14:tracePt t="231116" x="3411538" y="5348288"/>
          <p14:tracePt t="231149" x="3411538" y="5384800"/>
          <p14:tracePt t="231150" x="3411538" y="5402263"/>
          <p14:tracePt t="231166" x="3411538" y="5446713"/>
          <p14:tracePt t="231182" x="3411538" y="5483225"/>
          <p14:tracePt t="231199" x="3411538" y="5527675"/>
          <p14:tracePt t="231215" x="3411538" y="5554663"/>
          <p14:tracePt t="231232" x="3411538" y="5599113"/>
          <p14:tracePt t="231249" x="3411538" y="5626100"/>
          <p14:tracePt t="231266" x="3402013" y="5643563"/>
          <p14:tracePt t="231282" x="3394075" y="5680075"/>
          <p14:tracePt t="231299" x="3384550" y="5697538"/>
          <p14:tracePt t="231315" x="3348038" y="5732463"/>
          <p14:tracePt t="231332" x="3322638" y="5768975"/>
          <p14:tracePt t="231349" x="3295650" y="5786438"/>
          <p14:tracePt t="231366" x="3286125" y="5795963"/>
          <p14:tracePt t="231382" x="3276600" y="5803900"/>
          <p14:tracePt t="231399" x="3251200" y="5813425"/>
          <p14:tracePt t="231437" x="3241675" y="5813425"/>
          <p14:tracePt t="231445" x="3224213" y="5830888"/>
          <p14:tracePt t="231459" x="3214688" y="5830888"/>
          <p14:tracePt t="231465" x="3205163" y="5830888"/>
          <p14:tracePt t="231482" x="3197225" y="5830888"/>
          <p14:tracePt t="231499" x="3152775" y="5848350"/>
          <p14:tracePt t="231515" x="3143250" y="5848350"/>
          <p14:tracePt t="231531" x="3116263" y="5848350"/>
          <p14:tracePt t="231549" x="3062288" y="5822950"/>
          <p14:tracePt t="231566" x="3054350" y="5813425"/>
          <p14:tracePt t="231582" x="3009900" y="5759450"/>
          <p14:tracePt t="231599" x="2990850" y="5715000"/>
          <p14:tracePt t="231615" x="2946400" y="5589588"/>
          <p14:tracePt t="231632" x="2938463" y="5537200"/>
          <p14:tracePt t="231649" x="2938463" y="5500688"/>
          <p14:tracePt t="231666" x="2938463" y="5419725"/>
          <p14:tracePt t="231681" x="2919413" y="5330825"/>
          <p14:tracePt t="231698" x="2919413" y="5251450"/>
          <p14:tracePt t="231715" x="2919413" y="5133975"/>
          <p14:tracePt t="231732" x="2919413" y="5054600"/>
          <p14:tracePt t="231748" x="2919413" y="4911725"/>
          <p14:tracePt t="231765" x="2919413" y="4830763"/>
          <p14:tracePt t="231781" x="2911475" y="4759325"/>
          <p14:tracePt t="231799" x="2884488" y="4687888"/>
          <p14:tracePt t="231815" x="2884488" y="4616450"/>
          <p14:tracePt t="231831" x="2874963" y="4598988"/>
          <p14:tracePt t="231848" x="2867025" y="4572000"/>
          <p14:tracePt t="231865" x="2857500" y="4518025"/>
          <p14:tracePt t="231881" x="2857500" y="4491038"/>
          <p14:tracePt t="231898" x="2857500" y="4438650"/>
          <p14:tracePt t="231914" x="2830513" y="4375150"/>
          <p14:tracePt t="231932" x="2830513" y="4322763"/>
          <p14:tracePt t="231948" x="2822575" y="4276725"/>
          <p14:tracePt t="231965" x="2813050" y="4232275"/>
          <p14:tracePt t="231981" x="2813050" y="4205288"/>
          <p14:tracePt t="231998" x="2813050" y="4170363"/>
          <p14:tracePt t="232014" x="2813050" y="4116388"/>
          <p14:tracePt t="232030" x="2813050" y="4071938"/>
          <p14:tracePt t="232047" x="2813050" y="4037013"/>
          <p14:tracePt t="232065" x="2813050" y="3990975"/>
          <p14:tracePt t="232081" x="2813050" y="3973513"/>
          <p14:tracePt t="232098" x="2813050" y="3938588"/>
          <p14:tracePt t="232114" x="2813050" y="3884613"/>
          <p14:tracePt t="232132" x="2813050" y="3830638"/>
          <p14:tracePt t="232147" x="2813050" y="3786188"/>
          <p14:tracePt t="232147" x="2813050" y="3776663"/>
          <p14:tracePt t="232165" x="2813050" y="3724275"/>
          <p14:tracePt t="232180" x="2813050" y="3679825"/>
          <p14:tracePt t="232197" x="2813050" y="3652838"/>
          <p14:tracePt t="232214" x="2813050" y="3625850"/>
          <p14:tracePt t="232231" x="2813050" y="3608388"/>
          <p14:tracePt t="232248" x="2822575" y="3598863"/>
          <p14:tracePt t="232293" x="2830513" y="3589338"/>
          <p14:tracePt t="232301" x="2840038" y="3581400"/>
          <p14:tracePt t="232317" x="2847975" y="3571875"/>
          <p14:tracePt t="232349" x="2857500" y="3562350"/>
          <p14:tracePt t="232357" x="2867025" y="3562350"/>
          <p14:tracePt t="232373" x="2874963" y="3562350"/>
          <p14:tracePt t="232381" x="2884488" y="3562350"/>
          <p14:tracePt t="232413" x="2901950" y="3562350"/>
          <p14:tracePt t="232421" x="2911475" y="3562350"/>
          <p14:tracePt t="232430" x="2919413" y="3562350"/>
          <p14:tracePt t="232431" x="2928938" y="3562350"/>
          <p14:tracePt t="232447" x="2965450" y="3562350"/>
          <p14:tracePt t="232463" x="2973388" y="3562350"/>
          <p14:tracePt t="232480" x="3000375" y="3562350"/>
          <p14:tracePt t="232525" x="3009900" y="3562350"/>
          <p14:tracePt t="232533" x="3017838" y="3562350"/>
          <p14:tracePt t="232541" x="3027363" y="3562350"/>
          <p14:tracePt t="232549" x="3044825" y="3562350"/>
          <p14:tracePt t="232564" x="3054350" y="3562350"/>
          <p14:tracePt t="232580" x="3089275" y="3562350"/>
          <p14:tracePt t="232598" x="3098800" y="3562350"/>
          <p14:tracePt t="232613" x="3108325" y="3571875"/>
          <p14:tracePt t="232693" x="3116263" y="3571875"/>
          <p14:tracePt t="232725" x="3143250" y="3571875"/>
          <p14:tracePt t="232837" x="3152775" y="3581400"/>
          <p14:tracePt t="233149" x="3160713" y="3589338"/>
          <p14:tracePt t="233189" x="3160713" y="3616325"/>
          <p14:tracePt t="233197" x="3133725" y="3625850"/>
          <p14:tracePt t="233213" x="3116263" y="3643313"/>
          <p14:tracePt t="233213" x="3108325" y="3643313"/>
          <p14:tracePt t="233229" x="3071813" y="3652838"/>
          <p14:tracePt t="233247" x="3044825" y="3670300"/>
          <p14:tracePt t="233262" x="3027363" y="3687763"/>
          <p14:tracePt t="233279" x="2982913" y="3732213"/>
          <p14:tracePt t="233325" x="2973388" y="3751263"/>
          <p14:tracePt t="233332" x="2973388" y="3759200"/>
          <p14:tracePt t="233332" x="2973388" y="3768725"/>
          <p14:tracePt t="233349" x="2973388" y="3776663"/>
          <p14:tracePt t="233364" x="2973388" y="3786188"/>
          <p14:tracePt t="233437" x="2973388" y="3813175"/>
          <p14:tracePt t="233453" x="2973388" y="3822700"/>
          <p14:tracePt t="233485" x="2973388" y="3830638"/>
          <p14:tracePt t="233493" x="2990850" y="3830638"/>
          <p14:tracePt t="233501" x="3000375" y="3830638"/>
          <p14:tracePt t="233505" x="3009900" y="3830638"/>
          <p14:tracePt t="233512" x="3054350" y="3830638"/>
          <p14:tracePt t="233529" x="3081338" y="3830638"/>
          <p14:tracePt t="233546" x="3089275" y="3830638"/>
          <p14:tracePt t="233562" x="3098800" y="3830638"/>
          <p14:tracePt t="233597" x="3108325" y="3830638"/>
          <p14:tracePt t="233597" x="3125788" y="3830638"/>
          <p14:tracePt t="233612" x="3152775" y="3830638"/>
          <p14:tracePt t="233629" x="3187700" y="3840163"/>
          <p14:tracePt t="233669" x="3197225" y="3848100"/>
          <p14:tracePt t="233670" x="3205163" y="3867150"/>
          <p14:tracePt t="233678" x="3205163" y="3875088"/>
          <p14:tracePt t="233695" x="3214688" y="3919538"/>
          <p14:tracePt t="233713" x="3224213" y="3938588"/>
          <p14:tracePt t="233728" x="3232150" y="3946525"/>
          <p14:tracePt t="233745" x="3232150" y="3956050"/>
          <p14:tracePt t="233762" x="3232150" y="3973513"/>
          <p14:tracePt t="233779" x="3232150" y="3990975"/>
          <p14:tracePt t="233795" x="3232150" y="4010025"/>
          <p14:tracePt t="233812" x="3232150" y="4017963"/>
          <p14:tracePt t="233828" x="3232150" y="4044950"/>
          <p14:tracePt t="233845" x="3232150" y="4062413"/>
          <p14:tracePt t="233862" x="3232150" y="4071938"/>
          <p14:tracePt t="233909" x="3232150" y="4089400"/>
          <p14:tracePt t="234005" x="3232150" y="4108450"/>
          <p14:tracePt t="234017" x="3232150" y="4116388"/>
          <p14:tracePt t="234029" x="3232150" y="4125913"/>
          <p14:tracePt t="234034" x="3232150" y="4152900"/>
          <p14:tracePt t="234045" x="3224213" y="4160838"/>
          <p14:tracePt t="234237" x="3205163" y="4170363"/>
          <p14:tracePt t="234245" x="3170238" y="4152900"/>
          <p14:tracePt t="234253" x="3152775" y="4133850"/>
          <p14:tracePt t="234265" x="3108325" y="4108450"/>
          <p14:tracePt t="234278" x="3089275" y="4081463"/>
          <p14:tracePt t="234294" x="3081338" y="4054475"/>
          <p14:tracePt t="234311" x="3062288" y="3990975"/>
          <p14:tracePt t="234327" x="3054350" y="3938588"/>
          <p14:tracePt t="234345" x="3027363" y="3902075"/>
          <p14:tracePt t="234361" x="3017838" y="3884613"/>
          <p14:tracePt t="234405" x="3017838" y="3867150"/>
          <p14:tracePt t="234444" x="3009900" y="3848100"/>
          <p14:tracePt t="234453" x="3000375" y="3840163"/>
          <p14:tracePt t="234469" x="2990850" y="3830638"/>
          <p14:tracePt t="234485" x="2982913" y="3830638"/>
          <p14:tracePt t="234493" x="2973388" y="3830638"/>
          <p14:tracePt t="234496" x="2965450" y="3830638"/>
          <p14:tracePt t="234511" x="2946400" y="3830638"/>
          <p14:tracePt t="234653" x="2938463" y="3822700"/>
          <p14:tracePt t="234709" x="2946400" y="3813175"/>
          <p14:tracePt t="234741" x="2965450" y="3813175"/>
          <p14:tracePt t="234749" x="2973388" y="3813175"/>
          <p14:tracePt t="234757" x="2982913" y="3813175"/>
          <p14:tracePt t="234761" x="2990850" y="3813175"/>
          <p14:tracePt t="234813" x="3009900" y="3813175"/>
          <p14:tracePt t="234828" x="3027363" y="3813175"/>
          <p14:tracePt t="234837" x="3036888" y="3813175"/>
          <p14:tracePt t="234845" x="3044825" y="3813175"/>
          <p14:tracePt t="234859" x="3062288" y="3830638"/>
          <p14:tracePt t="234866" x="3081338" y="3840163"/>
          <p14:tracePt t="234941" x="3089275" y="3857625"/>
          <p14:tracePt t="235253" x="3108325" y="3857625"/>
          <p14:tracePt t="235261" x="3116263" y="3857625"/>
          <p14:tracePt t="235293" x="3125788" y="3857625"/>
          <p14:tracePt t="235301" x="3133725" y="3867150"/>
          <p14:tracePt t="235356" x="3143250" y="3867150"/>
          <p14:tracePt t="235365" x="3152775" y="3867150"/>
          <p14:tracePt t="235376" x="3160713" y="3875088"/>
          <p14:tracePt t="235413" x="3170238" y="3884613"/>
          <p14:tracePt t="235517" x="3197225" y="3894138"/>
          <p14:tracePt t="235557" x="3205163" y="3902075"/>
          <p14:tracePt t="235621" x="3214688" y="3911600"/>
          <p14:tracePt t="235765" x="3224213" y="3911600"/>
          <p14:tracePt t="235861" x="3232150" y="3919538"/>
          <p14:tracePt t="236085" x="3241675" y="3938588"/>
          <p14:tracePt t="236117" x="3259138" y="3965575"/>
          <p14:tracePt t="236165" x="3259138" y="3973513"/>
          <p14:tracePt t="236178" x="3259138" y="3983038"/>
          <p14:tracePt t="236253" x="3259138" y="3990975"/>
          <p14:tracePt t="236325" x="3259138" y="4000500"/>
          <p14:tracePt t="236357" x="3259138" y="4017963"/>
          <p14:tracePt t="236469" x="3259138" y="4027488"/>
          <p14:tracePt t="236524" x="3259138" y="4037013"/>
          <p14:tracePt t="236574" x="3259138" y="4044950"/>
          <p14:tracePt t="236605" x="3259138" y="4062413"/>
          <p14:tracePt t="236637" x="3259138" y="4071938"/>
          <p14:tracePt t="236653" x="3259138" y="4081463"/>
          <p14:tracePt t="236685" x="3259138" y="4089400"/>
          <p14:tracePt t="236701" x="3259138" y="4108450"/>
          <p14:tracePt t="236707" x="3259138" y="4116388"/>
          <p14:tracePt t="236725" x="3259138" y="4125913"/>
          <p14:tracePt t="236725" x="3259138" y="4133850"/>
          <p14:tracePt t="236741" x="3259138" y="4170363"/>
          <p14:tracePt t="236757" x="3259138" y="4179888"/>
          <p14:tracePt t="236775" x="3251200" y="4187825"/>
          <p14:tracePt t="236821" x="3251200" y="4205288"/>
          <p14:tracePt t="236829" x="3241675" y="4224338"/>
          <p14:tracePt t="236861" x="3241675" y="4232275"/>
          <p14:tracePt t="236869" x="3241675" y="4259263"/>
          <p14:tracePt t="236877" x="3241675" y="4268788"/>
          <p14:tracePt t="236885" x="3241675" y="4276725"/>
          <p14:tracePt t="236901" x="3241675" y="4303713"/>
          <p14:tracePt t="236907" x="3224213" y="4322763"/>
          <p14:tracePt t="236957" x="3224213" y="4330700"/>
          <p14:tracePt t="236965" x="3224213" y="4348163"/>
          <p14:tracePt t="236970" x="3224213" y="4357688"/>
          <p14:tracePt t="236974" x="3224213" y="4375150"/>
          <p14:tracePt t="236991" x="3214688" y="4411663"/>
          <p14:tracePt t="237007" x="3214688" y="4429125"/>
          <p14:tracePt t="237024" x="3205163" y="4446588"/>
          <p14:tracePt t="237041" x="3205163" y="4456113"/>
          <p14:tracePt t="237057" x="3205163" y="4465638"/>
          <p14:tracePt t="237074" x="3197225" y="4473575"/>
          <p14:tracePt t="237117" x="3187700" y="4518025"/>
          <p14:tracePt t="237125" x="3179763" y="4527550"/>
          <p14:tracePt t="237157" x="3179763" y="4554538"/>
          <p14:tracePt t="237165" x="3179763" y="4581525"/>
          <p14:tracePt t="237181" x="3179763" y="4598988"/>
          <p14:tracePt t="237213" x="3179763" y="4608513"/>
          <p14:tracePt t="237221" x="3179763" y="4616450"/>
          <p14:tracePt t="237229" x="3179763" y="4625975"/>
          <p14:tracePt t="237235" x="3179763" y="4643438"/>
          <p14:tracePt t="237240" x="3187700" y="4679950"/>
          <p14:tracePt t="237257" x="3197225" y="4714875"/>
          <p14:tracePt t="237273" x="3197225" y="4732338"/>
          <p14:tracePt t="237290" x="3224213" y="4786313"/>
          <p14:tracePt t="237307" x="3232150" y="4813300"/>
          <p14:tracePt t="237323" x="3232150" y="4830763"/>
          <p14:tracePt t="237323" x="3232150" y="4840288"/>
          <p14:tracePt t="237341" x="3241675" y="4875213"/>
          <p14:tracePt t="237357" x="3241675" y="4884738"/>
          <p14:tracePt t="237373" x="3241675" y="4919663"/>
          <p14:tracePt t="237390" x="3241675" y="4929188"/>
          <p14:tracePt t="237406" x="3241675" y="4956175"/>
          <p14:tracePt t="237424" x="3241675" y="4965700"/>
          <p14:tracePt t="237440" x="3241675" y="4973638"/>
          <p14:tracePt t="237456" x="3241675" y="4983163"/>
          <p14:tracePt t="237473" x="3241675" y="5000625"/>
          <p14:tracePt t="237489" x="3241675" y="5010150"/>
          <p14:tracePt t="237507" x="3241675" y="5018088"/>
          <p14:tracePt t="237523" x="3241675" y="5027613"/>
          <p14:tracePt t="237540" x="3251200" y="5045075"/>
          <p14:tracePt t="237556" x="3251200" y="5054600"/>
          <p14:tracePt t="237573" x="3251200" y="5062538"/>
          <p14:tracePt t="239437" x="3259138" y="5072063"/>
          <p14:tracePt t="239477" x="3268663" y="5072063"/>
          <p14:tracePt t="239644" x="3276600" y="5072063"/>
          <p14:tracePt t="239653" x="3276600" y="5045075"/>
          <p14:tracePt t="239661" x="3276600" y="5018088"/>
          <p14:tracePt t="239669" x="3268663" y="5000625"/>
          <p14:tracePt t="239669" x="3259138" y="4991100"/>
          <p14:tracePt t="239678" x="3251200" y="4973638"/>
          <p14:tracePt t="239687" x="3214688" y="4929188"/>
          <p14:tracePt t="239703" x="3152775" y="4867275"/>
          <p14:tracePt t="239721" x="3125788" y="4822825"/>
          <p14:tracePt t="239737" x="3081338" y="4776788"/>
          <p14:tracePt t="239754" x="3036888" y="4741863"/>
          <p14:tracePt t="239770" x="2990850" y="4687888"/>
          <p14:tracePt t="239787" x="2946400" y="4670425"/>
          <p14:tracePt t="239803" x="2911475" y="4652963"/>
          <p14:tracePt t="239803" x="2884488" y="4625975"/>
          <p14:tracePt t="239836" x="2830513" y="4589463"/>
          <p14:tracePt t="239838" x="2751138" y="4545013"/>
          <p14:tracePt t="239854" x="2660650" y="4483100"/>
          <p14:tracePt t="239870" x="2571750" y="4419600"/>
          <p14:tracePt t="239888" x="2517775" y="4367213"/>
          <p14:tracePt t="239903" x="2473325" y="4348163"/>
          <p14:tracePt t="239920" x="2401888" y="4313238"/>
          <p14:tracePt t="239937" x="2295525" y="4259263"/>
          <p14:tracePt t="239953" x="2214563" y="4251325"/>
          <p14:tracePt t="239970" x="2160588" y="4224338"/>
          <p14:tracePt t="239987" x="2089150" y="4205288"/>
          <p14:tracePt t="240003" x="2044700" y="4197350"/>
          <p14:tracePt t="240003" x="2009775" y="4197350"/>
          <p14:tracePt t="240021" x="1990725" y="4179888"/>
          <p14:tracePt t="240036" x="1911350" y="4133850"/>
          <p14:tracePt t="240053" x="1884363" y="4125913"/>
          <p14:tracePt t="240069" x="1857375" y="4125913"/>
          <p14:tracePt t="240087" x="1830388" y="4125913"/>
          <p14:tracePt t="240103" x="1822450" y="4125913"/>
          <p14:tracePt t="240120" x="1795463" y="4116388"/>
          <p14:tracePt t="240137" x="1768475" y="4108450"/>
          <p14:tracePt t="240153" x="1751013" y="4098925"/>
          <p14:tracePt t="240170" x="1724025" y="4081463"/>
          <p14:tracePt t="240186" x="1697038" y="4081463"/>
          <p14:tracePt t="240203" x="1687513" y="4071938"/>
          <p14:tracePt t="240220" x="1633538" y="4044950"/>
          <p14:tracePt t="240236" x="1598613" y="4037013"/>
          <p14:tracePt t="240254" x="1581150" y="4037013"/>
          <p14:tracePt t="240269" x="1544638" y="4037013"/>
          <p14:tracePt t="240286" x="1536700" y="4017963"/>
          <p14:tracePt t="240302" x="1527175" y="4017963"/>
          <p14:tracePt t="240319" x="1500188" y="4017963"/>
          <p14:tracePt t="240336" x="1490663" y="4017963"/>
          <p14:tracePt t="240352" x="1465263" y="4010025"/>
          <p14:tracePt t="240397" x="1455738" y="4010025"/>
          <p14:tracePt t="240429" x="1446213" y="4000500"/>
          <p14:tracePt t="240449" x="1438275" y="3990975"/>
          <p14:tracePt t="240477" x="1438275" y="3983038"/>
          <p14:tracePt t="240486" x="1428750" y="3973513"/>
          <p14:tracePt t="240517" x="1419225" y="3965575"/>
          <p14:tracePt t="240525" x="1419225" y="3956050"/>
          <p14:tracePt t="240589" x="1419225" y="3946525"/>
          <p14:tracePt t="240597" x="1419225" y="3938588"/>
          <p14:tracePt t="240600" x="1401763" y="3919538"/>
          <p14:tracePt t="240609" x="1401763" y="3911600"/>
          <p14:tracePt t="240619" x="1393825" y="3884613"/>
          <p14:tracePt t="240619" x="1393825" y="3857625"/>
          <p14:tracePt t="240637" x="1393825" y="3848100"/>
          <p14:tracePt t="240652" x="1393825" y="3830638"/>
          <p14:tracePt t="240789" x="1393825" y="3813175"/>
          <p14:tracePt t="240821" x="1393825" y="3803650"/>
          <p14:tracePt t="240829" x="1411288" y="3795713"/>
          <p14:tracePt t="240837" x="1446213" y="3795713"/>
          <p14:tracePt t="240851" x="1465263" y="3795713"/>
          <p14:tracePt t="240853" x="1517650" y="3795713"/>
          <p14:tracePt t="240853" x="1571625" y="3795713"/>
          <p14:tracePt t="240868" x="1643063" y="3795713"/>
          <p14:tracePt t="240885" x="1724025" y="3795713"/>
          <p14:tracePt t="240902" x="1751013" y="3795713"/>
          <p14:tracePt t="240918" x="1768475" y="3795713"/>
          <p14:tracePt t="240936" x="1795463" y="3795713"/>
          <p14:tracePt t="240973" x="1803400" y="3795713"/>
          <p14:tracePt t="240985" x="1847850" y="3795713"/>
          <p14:tracePt t="240985" x="1857375" y="3795713"/>
          <p14:tracePt t="241053" x="1866900" y="3803650"/>
          <p14:tracePt t="241069" x="1866900" y="3813175"/>
          <p14:tracePt t="241077" x="1866900" y="3848100"/>
          <p14:tracePt t="241085" x="1866900" y="3857625"/>
          <p14:tracePt t="241093" x="1830388" y="3894138"/>
          <p14:tracePt t="241102" x="1803400" y="3911600"/>
          <p14:tracePt t="241118" x="1776413" y="3946525"/>
          <p14:tracePt t="241136" x="1741488" y="3956050"/>
          <p14:tracePt t="241152" x="1724025" y="3965575"/>
          <p14:tracePt t="241169" x="1687513" y="3973513"/>
          <p14:tracePt t="241205" x="1679575" y="3973513"/>
          <p14:tracePt t="241212" x="1652588" y="3973513"/>
          <p14:tracePt t="241227" x="1633538" y="3973513"/>
          <p14:tracePt t="241234" x="1589088" y="3973513"/>
          <p14:tracePt t="241250" x="1562100" y="3990975"/>
          <p14:tracePt t="241250" x="1554163" y="3990975"/>
          <p14:tracePt t="241269" x="1544638" y="3990975"/>
          <p14:tracePt t="241317" x="1536700" y="3990975"/>
          <p14:tracePt t="241325" x="1527175" y="3990975"/>
          <p14:tracePt t="241341" x="1500188" y="3990975"/>
          <p14:tracePt t="241372" x="1490663" y="3990975"/>
          <p14:tracePt t="241509" x="1482725" y="4000500"/>
          <p14:tracePt t="241509" x="1490663" y="4010025"/>
          <p14:tracePt t="241533" x="1527175" y="4027488"/>
          <p14:tracePt t="241541" x="1554163" y="4044950"/>
          <p14:tracePt t="241549" x="1562100" y="4054475"/>
          <p14:tracePt t="241557" x="1598613" y="4062413"/>
          <p14:tracePt t="241605" x="1608138" y="4062413"/>
          <p14:tracePt t="241613" x="1643063" y="4081463"/>
          <p14:tracePt t="241645" x="1679575" y="4089400"/>
          <p14:tracePt t="241653" x="1687513" y="4098925"/>
          <p14:tracePt t="241657" x="1697038" y="4108450"/>
          <p14:tracePt t="241667" x="1704975" y="4108450"/>
          <p14:tracePt t="241684" x="1731963" y="4108450"/>
          <p14:tracePt t="241701" x="1751013" y="4108450"/>
          <p14:tracePt t="241717" x="1758950" y="4108450"/>
          <p14:tracePt t="241734" x="1785938" y="4108450"/>
          <p14:tracePt t="241750" x="1803400" y="4108450"/>
          <p14:tracePt t="241767" x="1830388" y="4108450"/>
          <p14:tracePt t="241933" x="1822450" y="4108450"/>
          <p14:tracePt t="241941" x="1795463" y="4108450"/>
          <p14:tracePt t="241950" x="1776413" y="4108450"/>
          <p14:tracePt t="241954" x="1731963" y="4108450"/>
          <p14:tracePt t="241967" x="1704975" y="4116388"/>
          <p14:tracePt t="241984" x="1670050" y="4125913"/>
          <p14:tracePt t="242000" x="1633538" y="4152900"/>
          <p14:tracePt t="242016" x="1625600" y="4160838"/>
          <p14:tracePt t="242033" x="1581150" y="4170363"/>
          <p14:tracePt t="242077" x="1571625" y="4170363"/>
          <p14:tracePt t="242084" x="1536700" y="4179888"/>
          <p14:tracePt t="242117" x="1527175" y="4179888"/>
          <p14:tracePt t="242124" x="1517650" y="4179888"/>
          <p14:tracePt t="242141" x="1490663" y="4205288"/>
          <p14:tracePt t="242174" x="1465263" y="4205288"/>
          <p14:tracePt t="242181" x="1446213" y="4214813"/>
          <p14:tracePt t="242185" x="1428750" y="4224338"/>
          <p14:tracePt t="242200" x="1401763" y="4232275"/>
          <p14:tracePt t="242217" x="1374775" y="4251325"/>
          <p14:tracePt t="242234" x="1366838" y="4259263"/>
          <p14:tracePt t="242250" x="1339850" y="4268788"/>
          <p14:tracePt t="242266" x="1322388" y="4276725"/>
          <p14:tracePt t="242284" x="1303338" y="4276725"/>
          <p14:tracePt t="242413" x="1347788" y="4276725"/>
          <p14:tracePt t="242421" x="1393825" y="4276725"/>
          <p14:tracePt t="242429" x="1411288" y="4276725"/>
          <p14:tracePt t="242437" x="1517650" y="4303713"/>
          <p14:tracePt t="242450" x="1581150" y="4322763"/>
          <p14:tracePt t="242466" x="1643063" y="4330700"/>
          <p14:tracePt t="242483" x="1697038" y="4330700"/>
          <p14:tracePt t="242499" x="1704975" y="4330700"/>
          <p14:tracePt t="242499" x="1724025" y="4330700"/>
          <p14:tracePt t="242517" x="1741488" y="4330700"/>
          <p14:tracePt t="242533" x="1768475" y="4330700"/>
          <p14:tracePt t="242549" x="1776413" y="4330700"/>
          <p14:tracePt t="242597" x="1785938" y="4330700"/>
          <p14:tracePt t="242605" x="1795463" y="4330700"/>
          <p14:tracePt t="242621" x="1822450" y="4330700"/>
          <p14:tracePt t="242764" x="1785938" y="4330700"/>
          <p14:tracePt t="242773" x="1768475" y="4340225"/>
          <p14:tracePt t="242778" x="1731963" y="4340225"/>
          <p14:tracePt t="242782" x="1660525" y="4375150"/>
          <p14:tracePt t="242799" x="1562100" y="4394200"/>
          <p14:tracePt t="242816" x="1490663" y="4394200"/>
          <p14:tracePt t="242832" x="1473200" y="4394200"/>
          <p14:tracePt t="242893" x="1455738" y="4394200"/>
          <p14:tracePt t="242909" x="1446213" y="4394200"/>
          <p14:tracePt t="242925" x="1438275" y="4394200"/>
          <p14:tracePt t="242941" x="1428750" y="4394200"/>
          <p14:tracePt t="243053" x="1419225" y="4402138"/>
          <p14:tracePt t="243116" x="1428750" y="4402138"/>
          <p14:tracePt t="243125" x="1438275" y="4402138"/>
          <p14:tracePt t="243132" x="1446213" y="4402138"/>
          <p14:tracePt t="243140" x="1455738" y="4402138"/>
          <p14:tracePt t="243140" x="1473200" y="4402138"/>
          <p14:tracePt t="243149" x="1490663" y="4419600"/>
          <p14:tracePt t="243204" x="1500188" y="4419600"/>
          <p14:tracePt t="243212" x="1509713" y="4429125"/>
          <p14:tracePt t="243229" x="1517650" y="4429125"/>
          <p14:tracePt t="243285" x="1527175" y="4429125"/>
          <p14:tracePt t="243301" x="1536700" y="4438650"/>
          <p14:tracePt t="243349" x="1544638" y="4438650"/>
          <p14:tracePt t="243365" x="1562100" y="4438650"/>
          <p14:tracePt t="243380" x="1571625" y="4438650"/>
          <p14:tracePt t="243389" x="1589088" y="4438650"/>
          <p14:tracePt t="243405" x="1616075" y="4438650"/>
          <p14:tracePt t="243421" x="1625600" y="4438650"/>
          <p14:tracePt t="243429" x="1633538" y="4438650"/>
          <p14:tracePt t="243470" x="1643063" y="4438650"/>
          <p14:tracePt t="243477" x="1679575" y="4446588"/>
          <p14:tracePt t="243509" x="1697038" y="4446588"/>
          <p14:tracePt t="243517" x="1704975" y="4446588"/>
          <p14:tracePt t="243525" x="1714500" y="4446588"/>
          <p14:tracePt t="243537" x="1724025" y="4446588"/>
          <p14:tracePt t="243573" x="1731963" y="4446588"/>
          <p14:tracePt t="243580" x="1741488" y="4446588"/>
          <p14:tracePt t="243612" x="1751013" y="4456113"/>
          <p14:tracePt t="243765" x="1751013" y="4465638"/>
          <p14:tracePt t="243773" x="1741488" y="4465638"/>
          <p14:tracePt t="243781" x="1731963" y="4465638"/>
          <p14:tracePt t="243789" x="1687513" y="4465638"/>
          <p14:tracePt t="243801" x="1660525" y="4465638"/>
          <p14:tracePt t="243814" x="1643063" y="4465638"/>
          <p14:tracePt t="243831" x="1633538" y="4465638"/>
          <p14:tracePt t="243848" x="1625600" y="4465638"/>
          <p14:tracePt t="243916" x="1616075" y="4465638"/>
          <p14:tracePt t="243916" x="1598613" y="4465638"/>
          <p14:tracePt t="243941" x="1589088" y="4465638"/>
          <p14:tracePt t="243957" x="1581150" y="4465638"/>
          <p14:tracePt t="243965" x="1571625" y="4465638"/>
          <p14:tracePt t="243981" x="1544638" y="4465638"/>
          <p14:tracePt t="243981" x="1517650" y="4465638"/>
          <p14:tracePt t="243997" x="1490663" y="4465638"/>
          <p14:tracePt t="244014" x="1473200" y="4465638"/>
          <p14:tracePt t="244030" x="1428750" y="4465638"/>
          <p14:tracePt t="244077" x="1419225" y="4465638"/>
          <p14:tracePt t="244109" x="1401763" y="4465638"/>
          <p14:tracePt t="244117" x="1393825" y="4473575"/>
          <p14:tracePt t="244149" x="1384300" y="4473575"/>
          <p14:tracePt t="244164" x="1374775" y="4473575"/>
          <p14:tracePt t="244180" x="1357313" y="4473575"/>
          <p14:tracePt t="244213" x="1347788" y="4473575"/>
          <p14:tracePt t="244229" x="1339850" y="4473575"/>
          <p14:tracePt t="244261" x="1330325" y="4473575"/>
          <p14:tracePt t="244437" x="1339850" y="4473575"/>
          <p14:tracePt t="244445" x="1357313" y="4473575"/>
          <p14:tracePt t="244453" x="1401763" y="4473575"/>
          <p14:tracePt t="244464" x="1438275" y="4473575"/>
          <p14:tracePt t="244480" x="1490663" y="4473575"/>
          <p14:tracePt t="244497" x="1536700" y="4473575"/>
          <p14:tracePt t="244513" x="1562100" y="4473575"/>
          <p14:tracePt t="244530" x="1598613" y="4465638"/>
          <p14:tracePt t="244573" x="1608138" y="4465638"/>
          <p14:tracePt t="244581" x="1616075" y="4465638"/>
          <p14:tracePt t="244589" x="1633538" y="4465638"/>
          <p14:tracePt t="244596" x="1652588" y="4465638"/>
          <p14:tracePt t="244613" x="1679575" y="4465638"/>
          <p14:tracePt t="244631" x="1697038" y="4465638"/>
          <p14:tracePt t="244647" x="1704975" y="4465638"/>
          <p14:tracePt t="244663" x="1724025" y="4465638"/>
          <p14:tracePt t="244680" x="1731963" y="4465638"/>
          <p14:tracePt t="244733" x="1741488" y="4465638"/>
          <p14:tracePt t="244765" x="1768475" y="4456113"/>
          <p14:tracePt t="244773" x="1776413" y="4456113"/>
          <p14:tracePt t="244789" x="1785938" y="4456113"/>
          <p14:tracePt t="244797" x="1795463" y="4446588"/>
          <p14:tracePt t="244813" x="1795463" y="4438650"/>
          <p14:tracePt t="244813" x="1803400" y="4429125"/>
          <p14:tracePt t="244830" x="1803400" y="4411663"/>
          <p14:tracePt t="244877" x="1803400" y="4375150"/>
          <p14:tracePt t="244885" x="1803400" y="4367213"/>
          <p14:tracePt t="244890" x="1803400" y="4357688"/>
          <p14:tracePt t="244896" x="1795463" y="4348163"/>
          <p14:tracePt t="244933" x="1768475" y="4330700"/>
          <p14:tracePt t="244952" x="1751013" y="4330700"/>
          <p14:tracePt t="244956" x="1741488" y="4322763"/>
          <p14:tracePt t="244962" x="1731963" y="4313238"/>
          <p14:tracePt t="244979" x="1724025" y="4295775"/>
          <p14:tracePt t="244995" x="1714500" y="4286250"/>
          <p14:tracePt t="245012" x="1697038" y="4268788"/>
          <p14:tracePt t="245030" x="1679575" y="4259263"/>
          <p14:tracePt t="245046" x="1660525" y="4259263"/>
          <p14:tracePt t="245062" x="1643063" y="4251325"/>
          <p14:tracePt t="245079" x="1633538" y="4251325"/>
          <p14:tracePt t="245095" x="1608138" y="4251325"/>
          <p14:tracePt t="245140" x="1598613" y="4251325"/>
          <p14:tracePt t="245157" x="1589088" y="4251325"/>
          <p14:tracePt t="245188" x="1581150" y="4251325"/>
          <p14:tracePt t="245205" x="1562100" y="4251325"/>
          <p14:tracePt t="245252" x="1554163" y="4251325"/>
          <p14:tracePt t="245285" x="1544638" y="4251325"/>
          <p14:tracePt t="245341" x="1527175" y="4259263"/>
          <p14:tracePt t="245349" x="1517650" y="4259263"/>
          <p14:tracePt t="245365" x="1490663" y="4276725"/>
          <p14:tracePt t="245405" x="1490663" y="4286250"/>
          <p14:tracePt t="245412" x="1482725" y="4303713"/>
          <p14:tracePt t="245429" x="1482725" y="4313238"/>
          <p14:tracePt t="245429" x="1482725" y="4322763"/>
          <p14:tracePt t="245445" x="1473200" y="4330700"/>
          <p14:tracePt t="245479" x="1473200" y="4340225"/>
          <p14:tracePt t="245485" x="1473200" y="4357688"/>
          <p14:tracePt t="245495" x="1455738" y="4375150"/>
          <p14:tracePt t="245511" x="1446213" y="4384675"/>
          <p14:tracePt t="245528" x="1438275" y="4419600"/>
          <p14:tracePt t="245544" x="1419225" y="4446588"/>
          <p14:tracePt t="245562" x="1411288" y="4473575"/>
          <p14:tracePt t="245578" x="1411288" y="4483100"/>
          <p14:tracePt t="245595" x="1411288" y="4491038"/>
          <p14:tracePt t="245611" x="1401763" y="4500563"/>
          <p14:tracePt t="245628" x="1401763" y="4510088"/>
          <p14:tracePt t="245645" x="1393825" y="4518025"/>
          <p14:tracePt t="245693" x="1384300" y="4527550"/>
          <p14:tracePt t="245748" x="1374775" y="4527550"/>
          <p14:tracePt t="245757" x="1366838" y="4537075"/>
          <p14:tracePt t="245797" x="1339850" y="4545013"/>
          <p14:tracePt t="245805" x="1339850" y="4554538"/>
          <p14:tracePt t="245940" x="1339850" y="4562475"/>
          <p14:tracePt t="245997" x="1339850" y="4572000"/>
          <p14:tracePt t="246005" x="1347788" y="4581525"/>
          <p14:tracePt t="246037" x="1366838" y="4581525"/>
          <p14:tracePt t="246045" x="1374775" y="4581525"/>
          <p14:tracePt t="246061" x="1393825" y="4581525"/>
          <p14:tracePt t="246069" x="1401763" y="4581525"/>
          <p14:tracePt t="246085" x="1411288" y="4581525"/>
          <p14:tracePt t="246094" x="1419225" y="4581525"/>
          <p14:tracePt t="246110" x="1438275" y="4581525"/>
          <p14:tracePt t="246111" x="1446213" y="4581525"/>
          <p14:tracePt t="246127" x="1455738" y="4589463"/>
          <p14:tracePt t="246165" x="1465263" y="4589463"/>
          <p14:tracePt t="246173" x="1482725" y="4589463"/>
          <p14:tracePt t="246177" x="1490663" y="4589463"/>
          <p14:tracePt t="246194" x="1500188" y="4589463"/>
          <p14:tracePt t="246211" x="1527175" y="4598988"/>
          <p14:tracePt t="246227" x="1536700" y="4608513"/>
          <p14:tracePt t="246285" x="1544638" y="4608513"/>
          <p14:tracePt t="246333" x="1562100" y="4608513"/>
          <p14:tracePt t="246405" x="1581150" y="4608513"/>
          <p14:tracePt t="246412" x="1589088" y="4608513"/>
          <p14:tracePt t="246461" x="1598613" y="4616450"/>
          <p14:tracePt t="246477" x="1608138" y="4625975"/>
          <p14:tracePt t="246629" x="1608138" y="4633913"/>
          <p14:tracePt t="246645" x="1589088" y="4652963"/>
          <p14:tracePt t="246676" x="1581150" y="4652963"/>
          <p14:tracePt t="246684" x="1562100" y="4670425"/>
          <p14:tracePt t="246692" x="1536700" y="4670425"/>
          <p14:tracePt t="246705" x="1527175" y="4670425"/>
          <p14:tracePt t="246709" x="1509713" y="4670425"/>
          <p14:tracePt t="246726" x="1500188" y="4670425"/>
          <p14:tracePt t="246743" x="1490663" y="4670425"/>
          <p14:tracePt t="246759" x="1482725" y="4670425"/>
          <p14:tracePt t="246777" x="1465263" y="4670425"/>
          <p14:tracePt t="246793" x="1455738" y="4670425"/>
          <p14:tracePt t="246810" x="1438275" y="4670425"/>
          <p14:tracePt t="246826" x="1428750" y="4679950"/>
          <p14:tracePt t="246877" x="1419225" y="4679950"/>
          <p14:tracePt t="246893" x="1393825" y="4687888"/>
          <p14:tracePt t="246908" x="1384300" y="4687888"/>
          <p14:tracePt t="246917" x="1357313" y="4697413"/>
          <p14:tracePt t="246924" x="1347788" y="4705350"/>
          <p14:tracePt t="246932" x="1339850" y="4714875"/>
          <p14:tracePt t="246973" x="1322388" y="4714875"/>
          <p14:tracePt t="246981" x="1312863" y="4724400"/>
          <p14:tracePt t="247053" x="1303338" y="4732338"/>
          <p14:tracePt t="247065" x="1303338" y="4741863"/>
          <p14:tracePt t="247076" x="1303338" y="4751388"/>
          <p14:tracePt t="247077" x="1303338" y="4768850"/>
          <p14:tracePt t="247092" x="1303338" y="4786313"/>
          <p14:tracePt t="247110" x="1303338" y="4795838"/>
          <p14:tracePt t="247220" x="1303338" y="4803775"/>
          <p14:tracePt t="247233" x="1322388" y="4830763"/>
          <p14:tracePt t="247324" x="1339850" y="4830763"/>
          <p14:tracePt t="247357" x="1347788" y="4830763"/>
          <p14:tracePt t="247413" x="1357313" y="4830763"/>
          <p14:tracePt t="247461" x="1384300" y="4848225"/>
          <p14:tracePt t="247469" x="1393825" y="4848225"/>
          <p14:tracePt t="247517" x="1401763" y="4848225"/>
          <p14:tracePt t="247524" x="1411288" y="4848225"/>
          <p14:tracePt t="247557" x="1428750" y="4857750"/>
          <p14:tracePt t="247563" x="1438275" y="4857750"/>
          <p14:tracePt t="247565" x="1446213" y="4857750"/>
          <p14:tracePt t="247575" x="1465263" y="4857750"/>
          <p14:tracePt t="247592" x="1490663" y="4857750"/>
          <p14:tracePt t="247609" x="1517650" y="4867275"/>
          <p14:tracePt t="247625" x="1544638" y="4867275"/>
          <p14:tracePt t="247643" x="1554163" y="4867275"/>
          <p14:tracePt t="247659" x="1581150" y="4867275"/>
          <p14:tracePt t="247676" x="1608138" y="4875213"/>
          <p14:tracePt t="247717" x="1633538" y="4875213"/>
          <p14:tracePt t="247733" x="1643063" y="4875213"/>
          <p14:tracePt t="247789" x="1652588" y="4875213"/>
          <p14:tracePt t="247797" x="1687513" y="4875213"/>
          <p14:tracePt t="247805" x="1697038" y="4884738"/>
          <p14:tracePt t="247813" x="1704975" y="4894263"/>
          <p14:tracePt t="247827" x="1724025" y="4911725"/>
          <p14:tracePt t="247841" x="1731963" y="4911725"/>
          <p14:tracePt t="247876" x="1741488" y="4911725"/>
          <p14:tracePt t="247877" x="1751013" y="4911725"/>
          <p14:tracePt t="247892" x="1758950" y="4911725"/>
          <p14:tracePt t="247933" x="1776413" y="4911725"/>
          <p14:tracePt t="247965" x="1785938" y="4911725"/>
          <p14:tracePt t="248316" x="1776413" y="4911725"/>
          <p14:tracePt t="248323" x="1758950" y="4911725"/>
          <p14:tracePt t="248331" x="1731963" y="4919663"/>
          <p14:tracePt t="248341" x="1697038" y="4919663"/>
          <p14:tracePt t="248358" x="1660525" y="4919663"/>
          <p14:tracePt t="248374" x="1652588" y="4919663"/>
          <p14:tracePt t="248391" x="1633538" y="4919663"/>
          <p14:tracePt t="248407" x="1616075" y="4919663"/>
          <p14:tracePt t="248424" x="1598613" y="4929188"/>
          <p14:tracePt t="248440" x="1544638" y="4946650"/>
          <p14:tracePt t="248457" x="1509713" y="4946650"/>
          <p14:tracePt t="248474" x="1482725" y="4946650"/>
          <p14:tracePt t="248491" x="1446213" y="4956175"/>
          <p14:tracePt t="248507" x="1411288" y="4965700"/>
          <p14:tracePt t="248524" x="1393825" y="4973638"/>
          <p14:tracePt t="248573" x="1384300" y="4991100"/>
          <p14:tracePt t="248612" x="1366838" y="5000625"/>
          <p14:tracePt t="248619" x="1357313" y="5010150"/>
          <p14:tracePt t="248652" x="1347788" y="5018088"/>
          <p14:tracePt t="248669" x="1330325" y="5027613"/>
          <p14:tracePt t="248749" x="1330325" y="5037138"/>
          <p14:tracePt t="248788" x="1330325" y="5045075"/>
          <p14:tracePt t="248804" x="1339850" y="5054600"/>
          <p14:tracePt t="248821" x="1347788" y="5054600"/>
          <p14:tracePt t="248836" x="1357313" y="5054600"/>
          <p14:tracePt t="248869" x="1384300" y="5062538"/>
          <p14:tracePt t="248884" x="1393825" y="5062538"/>
          <p14:tracePt t="248915" x="1401763" y="5062538"/>
          <p14:tracePt t="248925" x="1411288" y="5062538"/>
          <p14:tracePt t="248933" x="1428750" y="5062538"/>
          <p14:tracePt t="248941" x="1438275" y="5072063"/>
          <p14:tracePt t="248956" x="1473200" y="5072063"/>
          <p14:tracePt t="248958" x="1509713" y="5072063"/>
          <p14:tracePt t="248973" x="1544638" y="5089525"/>
          <p14:tracePt t="248991" x="1589088" y="5089525"/>
          <p14:tracePt t="249007" x="1608138" y="5089525"/>
          <p14:tracePt t="249024" x="1625600" y="5089525"/>
          <p14:tracePt t="249040" x="1643063" y="5089525"/>
          <p14:tracePt t="249057" x="1679575" y="5089525"/>
          <p14:tracePt t="249073" x="1687513" y="5089525"/>
          <p14:tracePt t="249205" x="1697038" y="5099050"/>
          <p14:tracePt t="249221" x="1697038" y="5108575"/>
          <p14:tracePt t="249229" x="1687513" y="5133975"/>
          <p14:tracePt t="249237" x="1679575" y="5143500"/>
          <p14:tracePt t="249245" x="1652588" y="5153025"/>
          <p14:tracePt t="249256" x="1625600" y="5153025"/>
          <p14:tracePt t="249273" x="1581150" y="5160963"/>
          <p14:tracePt t="249289" x="1536700" y="5160963"/>
          <p14:tracePt t="249306" x="1500188" y="5160963"/>
          <p14:tracePt t="249323" x="1482725" y="5160963"/>
          <p14:tracePt t="249339" x="1438275" y="5160963"/>
          <p14:tracePt t="249339" x="1428750" y="5160963"/>
          <p14:tracePt t="249357" x="1366838" y="5170488"/>
          <p14:tracePt t="249373" x="1312863" y="5170488"/>
          <p14:tracePt t="249390" x="1295400" y="5187950"/>
          <p14:tracePt t="249406" x="1285875" y="5187950"/>
          <p14:tracePt t="249485" x="1276350" y="5197475"/>
          <p14:tracePt t="249557" x="1276350" y="5205413"/>
          <p14:tracePt t="249565" x="1285875" y="5214938"/>
          <p14:tracePt t="249597" x="1295400" y="5214938"/>
          <p14:tracePt t="249604" x="1312863" y="5214938"/>
          <p14:tracePt t="249621" x="1322388" y="5214938"/>
          <p14:tracePt t="249637" x="1330325" y="5214938"/>
          <p14:tracePt t="249645" x="1339850" y="5214938"/>
          <p14:tracePt t="249645" x="1357313" y="5214938"/>
          <p14:tracePt t="249656" x="1374775" y="5214938"/>
          <p14:tracePt t="249672" x="1419225" y="5214938"/>
          <p14:tracePt t="249689" x="1455738" y="5214938"/>
          <p14:tracePt t="249705" x="1490663" y="5214938"/>
          <p14:tracePt t="249722" x="1544638" y="5214938"/>
          <p14:tracePt t="249739" x="1571625" y="5214938"/>
          <p14:tracePt t="249756" x="1608138" y="5214938"/>
          <p14:tracePt t="249772" x="1616075" y="5214938"/>
          <p14:tracePt t="249789" x="1625600" y="5214938"/>
          <p14:tracePt t="249806" x="1633538" y="5214938"/>
          <p14:tracePt t="249822" x="1660525" y="5214938"/>
          <p14:tracePt t="249838" x="1670050" y="5214938"/>
          <p14:tracePt t="249856" x="1687513" y="5214938"/>
          <p14:tracePt t="249872" x="1704975" y="5214938"/>
          <p14:tracePt t="249889" x="1714500" y="5214938"/>
          <p14:tracePt t="249905" x="1724025" y="5214938"/>
          <p14:tracePt t="249922" x="1751013" y="5214938"/>
          <p14:tracePt t="249939" x="1776413" y="5214938"/>
          <p14:tracePt t="249955" x="1812925" y="5214938"/>
          <p14:tracePt t="249955" x="1822450" y="5214938"/>
          <p14:tracePt t="249973" x="1847850" y="5214938"/>
          <p14:tracePt t="249989" x="1857375" y="5214938"/>
          <p14:tracePt t="250006" x="1866900" y="5214938"/>
          <p14:tracePt t="250022" x="1874838" y="5214938"/>
          <p14:tracePt t="250039" x="1901825" y="5214938"/>
          <p14:tracePt t="250056" x="1911350" y="5214938"/>
          <p14:tracePt t="250073" x="1919288" y="5214938"/>
          <p14:tracePt t="250109" x="1938338" y="5214938"/>
          <p14:tracePt t="250381" x="1938338" y="5224463"/>
          <p14:tracePt t="250389" x="1919288" y="5232400"/>
          <p14:tracePt t="250396" x="1911350" y="5232400"/>
          <p14:tracePt t="250413" x="1901825" y="5232400"/>
          <p14:tracePt t="250420" x="1874838" y="5232400"/>
          <p14:tracePt t="250434" x="1866900" y="5232400"/>
          <p14:tracePt t="250438" x="1857375" y="5241925"/>
          <p14:tracePt t="250493" x="1839913" y="5241925"/>
          <p14:tracePt t="250509" x="1830388" y="5251450"/>
          <p14:tracePt t="250525" x="1822450" y="5251450"/>
          <p14:tracePt t="250532" x="1812925" y="5259388"/>
          <p14:tracePt t="250537" x="1803400" y="5268913"/>
          <p14:tracePt t="250554" x="1803400" y="5276850"/>
          <p14:tracePt t="250677" x="1803400" y="5286375"/>
          <p14:tracePt t="250685" x="1812925" y="5295900"/>
          <p14:tracePt t="250717" x="1822450" y="5295900"/>
          <p14:tracePt t="250732" x="1847850" y="5295900"/>
          <p14:tracePt t="250741" x="1866900" y="5313363"/>
          <p14:tracePt t="250773" x="1893888" y="5322888"/>
          <p14:tracePt t="250781" x="1901825" y="5330825"/>
          <p14:tracePt t="250789" x="1911350" y="5330825"/>
          <p14:tracePt t="250805" x="1919288" y="5340350"/>
          <p14:tracePt t="250820" x="1928813" y="5340350"/>
          <p14:tracePt t="250822" x="1946275" y="5340350"/>
          <p14:tracePt t="250838" x="1955800" y="5340350"/>
          <p14:tracePt t="250854" x="1973263" y="5348288"/>
          <p14:tracePt t="250909" x="1990725" y="5348288"/>
          <p14:tracePt t="250941" x="2000250" y="5348288"/>
          <p14:tracePt t="250957" x="2009775" y="5348288"/>
          <p14:tracePt t="250965" x="2017713" y="5348288"/>
          <p14:tracePt t="250981" x="2036763" y="5348288"/>
          <p14:tracePt t="250997" x="2044700" y="5348288"/>
          <p14:tracePt t="251005" x="2054225" y="5357813"/>
          <p14:tracePt t="251021" x="2062163" y="5357813"/>
          <p14:tracePt t="251061" x="2089150" y="5357813"/>
          <p14:tracePt t="251077" x="2098675" y="5357813"/>
          <p14:tracePt t="251109" x="2108200" y="5357813"/>
          <p14:tracePt t="251126" x="2125663" y="5375275"/>
          <p14:tracePt t="251141" x="2133600" y="5375275"/>
          <p14:tracePt t="251173" x="2143125" y="5375275"/>
          <p14:tracePt t="251229" x="2152650" y="5375275"/>
          <p14:tracePt t="251261" x="2160588" y="5375275"/>
          <p14:tracePt t="251621" x="2179638" y="5375275"/>
          <p14:tracePt t="251629" x="2187575" y="5375275"/>
          <p14:tracePt t="251645" x="2197100" y="5375275"/>
          <p14:tracePt t="251885" x="2205038" y="5375275"/>
          <p14:tracePt t="251893" x="2232025" y="5402263"/>
          <p14:tracePt t="251893" x="2241550" y="5402263"/>
          <p14:tracePt t="251902" x="2251075" y="5411788"/>
          <p14:tracePt t="252301" x="2259013" y="5411788"/>
          <p14:tracePt t="252477" x="2276475" y="5411788"/>
          <p14:tracePt t="252485" x="2286000" y="5411788"/>
          <p14:tracePt t="252493" x="2295525" y="5411788"/>
          <p14:tracePt t="252509" x="2312988" y="5384800"/>
          <p14:tracePt t="252513" x="2322513" y="5384800"/>
          <p14:tracePt t="252518" x="2339975" y="5367338"/>
          <p14:tracePt t="252535" x="2347913" y="5357813"/>
          <p14:tracePt t="252551" x="2393950" y="5340350"/>
          <p14:tracePt t="252568" x="2401888" y="5340350"/>
          <p14:tracePt t="252585" x="2419350" y="5340350"/>
          <p14:tracePt t="252601" x="2428875" y="5340350"/>
          <p14:tracePt t="252618" x="2446338" y="5330825"/>
          <p14:tracePt t="252661" x="2473325" y="5330825"/>
          <p14:tracePt t="252668" x="2482850" y="5330825"/>
          <p14:tracePt t="252677" x="2500313" y="5330825"/>
          <p14:tracePt t="252677" x="2517775" y="5330825"/>
          <p14:tracePt t="252685" x="2544763" y="5322888"/>
          <p14:tracePt t="252725" x="2581275" y="5303838"/>
          <p14:tracePt t="252741" x="2598738" y="5286375"/>
          <p14:tracePt t="252757" x="2625725" y="5259388"/>
          <p14:tracePt t="252768" x="2643188" y="5251450"/>
          <p14:tracePt t="252773" x="2705100" y="5187950"/>
          <p14:tracePt t="252785" x="2714625" y="5143500"/>
          <p14:tracePt t="252801" x="2741613" y="5089525"/>
          <p14:tracePt t="252819" x="2741613" y="5037138"/>
          <p14:tracePt t="252834" x="2741613" y="4956175"/>
          <p14:tracePt t="252852" x="2741613" y="4902200"/>
          <p14:tracePt t="252868" x="2732088" y="4768850"/>
          <p14:tracePt t="252886" x="2732088" y="4687888"/>
          <p14:tracePt t="252901" x="2697163" y="4598988"/>
          <p14:tracePt t="252918" x="2687638" y="4527550"/>
          <p14:tracePt t="252935" x="2643188" y="4438650"/>
          <p14:tracePt t="252951" x="2633663" y="4411663"/>
          <p14:tracePt t="252968" x="2625725" y="4375150"/>
          <p14:tracePt t="252984" x="2625725" y="4348163"/>
          <p14:tracePt t="253000" x="2625725" y="4303713"/>
          <p14:tracePt t="253017" x="2625725" y="4259263"/>
          <p14:tracePt t="253034" x="2625725" y="4197350"/>
          <p14:tracePt t="253052" x="2625725" y="4143375"/>
          <p14:tracePt t="253068" x="2625725" y="4081463"/>
          <p14:tracePt t="253068" x="2625725" y="4071938"/>
          <p14:tracePt t="253085" x="2625725" y="4027488"/>
          <p14:tracePt t="253100" x="2625725" y="3990975"/>
          <p14:tracePt t="253118" x="2625725" y="3973513"/>
          <p14:tracePt t="253165" x="2625725" y="3956050"/>
          <p14:tracePt t="253197" x="2625725" y="3946525"/>
          <p14:tracePt t="253213" x="2643188" y="3929063"/>
          <p14:tracePt t="253221" x="2652713" y="3919538"/>
          <p14:tracePt t="253240" x="2670175" y="3894138"/>
          <p14:tracePt t="253240" x="2679700" y="3884613"/>
          <p14:tracePt t="253251" x="2705100" y="3875088"/>
          <p14:tracePt t="253267" x="2751138" y="3867150"/>
          <p14:tracePt t="253267" x="2795588" y="3848100"/>
          <p14:tracePt t="253285" x="2813050" y="3840163"/>
          <p14:tracePt t="253301" x="2830513" y="3830638"/>
          <p14:tracePt t="253317" x="2840038" y="3830638"/>
          <p14:tracePt t="253356" x="2847975" y="3830638"/>
          <p14:tracePt t="253374" x="2857500" y="3830638"/>
          <p14:tracePt t="253389" x="2874963" y="3830638"/>
          <p14:tracePt t="253509" x="2884488" y="3830638"/>
          <p14:tracePt t="253517" x="2894013" y="3840163"/>
          <p14:tracePt t="253525" x="2894013" y="3857625"/>
          <p14:tracePt t="253534" x="2894013" y="3875088"/>
          <p14:tracePt t="253550" x="2894013" y="3894138"/>
          <p14:tracePt t="253567" x="2894013" y="3929063"/>
          <p14:tracePt t="253583" x="2884488" y="3938588"/>
          <p14:tracePt t="253600" x="2867025" y="3965575"/>
          <p14:tracePt t="253616" x="2840038" y="3983038"/>
          <p14:tracePt t="253633" x="2822575" y="4000500"/>
          <p14:tracePt t="253650" x="2786063" y="4044950"/>
          <p14:tracePt t="253667" x="2768600" y="4098925"/>
          <p14:tracePt t="253683" x="2741613" y="4143375"/>
          <p14:tracePt t="253700" x="2732088" y="4224338"/>
          <p14:tracePt t="253717" x="2724150" y="4276725"/>
          <p14:tracePt t="253733" x="2705100" y="4330700"/>
          <p14:tracePt t="253750" x="2705100" y="4384675"/>
          <p14:tracePt t="253766" x="2679700" y="4438650"/>
          <p14:tracePt t="253783" x="2679700" y="4537075"/>
          <p14:tracePt t="253799" x="2660650" y="4625975"/>
          <p14:tracePt t="253817" x="2660650" y="4732338"/>
          <p14:tracePt t="253833" x="2616200" y="4857750"/>
          <p14:tracePt t="253849" x="2554288" y="5037138"/>
          <p14:tracePt t="253867" x="2517775" y="5126038"/>
          <p14:tracePt t="253883" x="2482850" y="5187950"/>
          <p14:tracePt t="253900" x="2455863" y="5224463"/>
          <p14:tracePt t="253916" x="2393950" y="5303838"/>
          <p14:tracePt t="253933" x="2322513" y="5340350"/>
          <p14:tracePt t="253949" x="2295525" y="5375275"/>
          <p14:tracePt t="253967" x="2224088" y="5419725"/>
          <p14:tracePt t="253983" x="2160588" y="5483225"/>
          <p14:tracePt t="254000" x="2108200" y="5537200"/>
          <p14:tracePt t="254016" x="2071688" y="5572125"/>
          <p14:tracePt t="254033" x="2054225" y="5589588"/>
          <p14:tracePt t="254049" x="2036763" y="5616575"/>
          <p14:tracePt t="254066" x="2009775" y="5653088"/>
          <p14:tracePt t="254082" x="1965325" y="5705475"/>
          <p14:tracePt t="254099" x="1928813" y="5732463"/>
          <p14:tracePt t="254116" x="1919288" y="5741988"/>
          <p14:tracePt t="254173" x="1911350" y="5751513"/>
          <p14:tracePt t="254189" x="1884363" y="5759450"/>
          <p14:tracePt t="254229" x="1874838" y="5759450"/>
          <p14:tracePt t="254237" x="1866900" y="5759450"/>
          <p14:tracePt t="254254" x="1830388" y="5759450"/>
          <p14:tracePt t="254266" x="1822450" y="5759450"/>
          <p14:tracePt t="254266" x="1795463" y="5759450"/>
          <p14:tracePt t="254283" x="1776413" y="5759450"/>
          <p14:tracePt t="254299" x="1751013" y="5759450"/>
          <p14:tracePt t="254316" x="1697038" y="5759450"/>
          <p14:tracePt t="254316" x="1687513" y="5759450"/>
          <p14:tracePt t="254333" x="1643063" y="5759450"/>
          <p14:tracePt t="254349" x="1616075" y="5759450"/>
          <p14:tracePt t="254366" x="1571625" y="5759450"/>
          <p14:tracePt t="254382" x="1536700" y="5751513"/>
          <p14:tracePt t="254399" x="1490663" y="5751513"/>
          <p14:tracePt t="254415" x="1473200" y="5741988"/>
          <p14:tracePt t="254432" x="1438275" y="5741988"/>
          <p14:tracePt t="254448" x="1393825" y="5732463"/>
          <p14:tracePt t="254465" x="1347788" y="5724525"/>
          <p14:tracePt t="254482" x="1276350" y="5688013"/>
          <p14:tracePt t="254498" x="1214438" y="5670550"/>
          <p14:tracePt t="254515" x="1179513" y="5670550"/>
          <p14:tracePt t="254532" x="1143000" y="5670550"/>
          <p14:tracePt t="254549" x="1116013" y="5661025"/>
          <p14:tracePt t="254597" x="1108075" y="5653088"/>
          <p14:tracePt t="254614" x="1098550" y="5643563"/>
          <p14:tracePt t="254629" x="1089025" y="5626100"/>
          <p14:tracePt t="254645" x="1089025" y="5608638"/>
          <p14:tracePt t="254653" x="1089025" y="5599113"/>
          <p14:tracePt t="254658" x="1089025" y="5589588"/>
          <p14:tracePt t="254665" x="1062038" y="5554663"/>
          <p14:tracePt t="254682" x="1062038" y="5545138"/>
          <p14:tracePt t="254699" x="1062038" y="5537200"/>
          <p14:tracePt t="254715" x="1062038" y="5527675"/>
          <p14:tracePt t="254732" x="1062038" y="5500688"/>
          <p14:tracePt t="254748" x="1062038" y="5491163"/>
          <p14:tracePt t="254813" x="1062038" y="5473700"/>
          <p14:tracePt t="254844" x="1071563" y="5473700"/>
          <p14:tracePt t="254853" x="1098550" y="5446713"/>
          <p14:tracePt t="254857" x="1108075" y="5446713"/>
          <p14:tracePt t="254865" x="1125538" y="5446713"/>
          <p14:tracePt t="254882" x="1152525" y="5446713"/>
          <p14:tracePt t="254899" x="1179513" y="5438775"/>
          <p14:tracePt t="254914" x="1196975" y="5438775"/>
          <p14:tracePt t="254932" x="1241425" y="5438775"/>
          <p14:tracePt t="254948" x="1285875" y="5438775"/>
          <p14:tracePt t="254966" x="1330325" y="5438775"/>
          <p14:tracePt t="254981" x="1357313" y="5438775"/>
          <p14:tracePt t="254998" x="1393825" y="5438775"/>
          <p14:tracePt t="255015" x="1411288" y="5438775"/>
          <p14:tracePt t="255031" x="1419225" y="5438775"/>
          <p14:tracePt t="255047" x="1455738" y="5438775"/>
          <p14:tracePt t="255065" x="1490663" y="5456238"/>
          <p14:tracePt t="255081" x="1509713" y="5456238"/>
          <p14:tracePt t="255098" x="1562100" y="5456238"/>
          <p14:tracePt t="255114" x="1589088" y="5456238"/>
          <p14:tracePt t="255131" x="1608138" y="5456238"/>
          <p14:tracePt t="255148" x="1616075" y="5456238"/>
          <p14:tracePt t="255164" x="1625600" y="5456238"/>
          <p14:tracePt t="255180" x="1652588" y="5456238"/>
          <p14:tracePt t="255197" x="1660525" y="5456238"/>
          <p14:tracePt t="255215" x="1670050" y="5456238"/>
          <p14:tracePt t="255231" x="1687513" y="5456238"/>
          <p14:tracePt t="255247" x="1704975" y="5456238"/>
          <p14:tracePt t="255264" x="1714500" y="5456238"/>
          <p14:tracePt t="255280" x="1741488" y="5456238"/>
          <p14:tracePt t="255297" x="1758950" y="5456238"/>
          <p14:tracePt t="255314" x="1795463" y="5456238"/>
          <p14:tracePt t="255331" x="1812925" y="5456238"/>
          <p14:tracePt t="255347" x="1830388" y="5456238"/>
          <p14:tracePt t="255364" x="1847850" y="5465763"/>
          <p14:tracePt t="255380" x="1857375" y="5465763"/>
          <p14:tracePt t="255397" x="1884363" y="5465763"/>
          <p14:tracePt t="255414" x="1893888" y="5465763"/>
          <p14:tracePt t="255431" x="1911350" y="5473700"/>
          <p14:tracePt t="255476" x="1928813" y="5473700"/>
          <p14:tracePt t="255484" x="1938338" y="5473700"/>
          <p14:tracePt t="255486" x="1955800" y="5473700"/>
          <p14:tracePt t="255497" x="1990725" y="5473700"/>
          <p14:tracePt t="255514" x="2009775" y="5491163"/>
          <p14:tracePt t="255531" x="2062163" y="5500688"/>
          <p14:tracePt t="255547" x="2089150" y="5500688"/>
          <p14:tracePt t="255564" x="2108200" y="5510213"/>
          <p14:tracePt t="255580" x="2116138" y="5510213"/>
          <p14:tracePt t="255597" x="2143125" y="5510213"/>
          <p14:tracePt t="255614" x="2187575" y="5527675"/>
          <p14:tracePt t="255631" x="2197100" y="5527675"/>
          <p14:tracePt t="255648" x="2214563" y="5527675"/>
          <p14:tracePt t="255663" x="2241550" y="5527675"/>
          <p14:tracePt t="255680" x="2259013" y="5527675"/>
          <p14:tracePt t="255697" x="2276475" y="5527675"/>
          <p14:tracePt t="255713" x="2295525" y="5527675"/>
          <p14:tracePt t="255730" x="2312988" y="5527675"/>
          <p14:tracePt t="255765" x="2330450" y="5527675"/>
          <p14:tracePt t="255813" x="2339975" y="5527675"/>
          <p14:tracePt t="255821" x="2347913" y="5537200"/>
          <p14:tracePt t="255853" x="2357438" y="5545138"/>
          <p14:tracePt t="255893" x="2366963" y="5554663"/>
          <p14:tracePt t="255901" x="2374900" y="5562600"/>
          <p14:tracePt t="255912" x="2384425" y="5572125"/>
          <p14:tracePt t="255929" x="2384425" y="5581650"/>
          <p14:tracePt t="255930" x="2384425" y="5589588"/>
          <p14:tracePt t="255947" x="2384425" y="5599113"/>
          <p14:tracePt t="255963" x="2384425" y="5608638"/>
          <p14:tracePt t="255980" x="2384425" y="5634038"/>
          <p14:tracePt t="256028" x="2384425" y="5643563"/>
          <p14:tracePt t="256037" x="2384425" y="5653088"/>
          <p14:tracePt t="256053" x="2384425" y="5670550"/>
          <p14:tracePt t="256063" x="2384425" y="5680075"/>
          <p14:tracePt t="256079" x="2374900" y="5688013"/>
          <p14:tracePt t="256117" x="2339975" y="5705475"/>
          <p14:tracePt t="256124" x="2303463" y="5715000"/>
          <p14:tracePt t="256133" x="2295525" y="5715000"/>
          <p14:tracePt t="256141" x="2286000" y="5715000"/>
          <p14:tracePt t="256147" x="2251075" y="5715000"/>
          <p14:tracePt t="256163" x="2197100" y="5715000"/>
          <p14:tracePt t="256179" x="2143125" y="5715000"/>
          <p14:tracePt t="256198" x="2116138" y="5715000"/>
          <p14:tracePt t="256214" x="2089150" y="5715000"/>
          <p14:tracePt t="256230" x="2071688" y="5715000"/>
          <p14:tracePt t="256247" x="2027238" y="5715000"/>
          <p14:tracePt t="256263" x="1990725" y="5715000"/>
          <p14:tracePt t="256280" x="1973263" y="5715000"/>
          <p14:tracePt t="256296" x="1938338" y="5715000"/>
          <p14:tracePt t="256313" x="1919288" y="5715000"/>
          <p14:tracePt t="256329" x="1901825" y="5715000"/>
          <p14:tracePt t="256346" x="1884363" y="5715000"/>
          <p14:tracePt t="256362" x="1874838" y="5715000"/>
          <p14:tracePt t="256396" x="1857375" y="5715000"/>
          <p14:tracePt t="256397" x="1822450" y="5715000"/>
          <p14:tracePt t="256413" x="1795463" y="5715000"/>
          <p14:tracePt t="256429" x="1768475" y="5697538"/>
          <p14:tracePt t="256447" x="1751013" y="5697538"/>
          <p14:tracePt t="256463" x="1731963" y="5697538"/>
          <p14:tracePt t="256479" x="1714500" y="5688013"/>
          <p14:tracePt t="256495" x="1697038" y="5688013"/>
          <p14:tracePt t="256513" x="1687513" y="5688013"/>
          <p14:tracePt t="256529" x="1660525" y="5688013"/>
          <p14:tracePt t="256545" x="1652588" y="5680075"/>
          <p14:tracePt t="256589" x="1643063" y="5680075"/>
          <p14:tracePt t="256605" x="1633538" y="5680075"/>
          <p14:tracePt t="256613" x="1616075" y="5661025"/>
          <p14:tracePt t="256613" x="1608138" y="5661025"/>
          <p14:tracePt t="256629" x="1598613" y="5661025"/>
          <p14:tracePt t="256647" x="1589088" y="5661025"/>
          <p14:tracePt t="256685" x="1571625" y="5661025"/>
          <p14:tracePt t="256693" x="1562100" y="5661025"/>
          <p14:tracePt t="256696" x="1554163" y="5661025"/>
          <p14:tracePt t="256713" x="1527175" y="5643563"/>
          <p14:tracePt t="256728" x="1517650" y="5643563"/>
          <p14:tracePt t="256746" x="1509713" y="5643563"/>
          <p14:tracePt t="256761" x="1500188" y="5634038"/>
          <p14:tracePt t="256804" x="1490663" y="5626100"/>
          <p14:tracePt t="256821" x="1473200" y="5626100"/>
          <p14:tracePt t="256869" x="1465263" y="5616575"/>
          <p14:tracePt t="256901" x="1455738" y="5616575"/>
          <p14:tracePt t="257205" x="1438275" y="5608638"/>
          <p14:tracePt t="257221" x="1438275" y="5599113"/>
          <p14:tracePt t="257268" x="1438275" y="5589588"/>
          <p14:tracePt t="257277" x="1438275" y="5581650"/>
          <p14:tracePt t="257317" x="1438275" y="5562600"/>
          <p14:tracePt t="257357" x="1465263" y="5537200"/>
          <p14:tracePt t="257420" x="1473200" y="5527675"/>
          <p14:tracePt t="257477" x="1482725" y="5518150"/>
          <p14:tracePt t="257533" x="1500188" y="5518150"/>
          <p14:tracePt t="257588" x="1517650" y="5510213"/>
          <p14:tracePt t="257685" x="1517650" y="5500688"/>
          <p14:tracePt t="257725" x="1509713" y="5500688"/>
          <p14:tracePt t="257728" x="1500188" y="5491163"/>
          <p14:tracePt t="257773" x="1490663" y="5483225"/>
          <p14:tracePt t="257784" x="1482725" y="5483225"/>
          <p14:tracePt t="257829" x="1473200" y="5473700"/>
          <p14:tracePt t="257837" x="1473200" y="5465763"/>
          <p14:tracePt t="257868" x="1465263" y="5438775"/>
          <p14:tracePt t="257886" x="1455738" y="5438775"/>
          <p14:tracePt t="257886" x="1446213" y="5429250"/>
          <p14:tracePt t="257909" x="1438275" y="5429250"/>
          <p14:tracePt t="257926" x="1428750" y="5429250"/>
          <p14:tracePt t="257965" x="1419225" y="5429250"/>
          <p14:tracePt t="257981" x="1411288" y="5429250"/>
          <p14:tracePt t="257989" x="1393825" y="5429250"/>
          <p14:tracePt t="257994" x="1384300" y="5429250"/>
          <p14:tracePt t="258045" x="1374775" y="5429250"/>
          <p14:tracePt t="258077" x="1366838" y="5429250"/>
          <p14:tracePt t="258085" x="1339850" y="5429250"/>
          <p14:tracePt t="258100" x="1330325" y="5429250"/>
          <p14:tracePt t="258149" x="1322388" y="5429250"/>
          <p14:tracePt t="258188" x="1312863" y="5429250"/>
          <p14:tracePt t="258205" x="1295400" y="5429250"/>
          <p14:tracePt t="258236" x="1285875" y="5429250"/>
          <p14:tracePt t="258293" x="1276350" y="5429250"/>
          <p14:tracePt t="258308" x="1268413" y="5429250"/>
          <p14:tracePt t="258340" x="1250950" y="5429250"/>
          <p14:tracePt t="258413" x="1241425" y="5429250"/>
          <p14:tracePt t="258429" x="1231900" y="5429250"/>
          <p14:tracePt t="258524" x="1223963" y="5429250"/>
          <p14:tracePt t="258533" x="1214438" y="5429250"/>
          <p14:tracePt t="258541" x="1214438" y="5438775"/>
          <p14:tracePt t="258597" x="1214438" y="5446713"/>
          <p14:tracePt t="258605" x="1214438" y="5456238"/>
          <p14:tracePt t="258621" x="1214438" y="5465763"/>
          <p14:tracePt t="258629" x="1214438" y="5473700"/>
          <p14:tracePt t="258676" x="1214438" y="5491163"/>
          <p14:tracePt t="258692" x="1214438" y="5500688"/>
          <p14:tracePt t="258709" x="1214438" y="5510213"/>
          <p14:tracePt t="258725" x="1214438" y="5518150"/>
          <p14:tracePt t="258733" x="1214438" y="5527675"/>
          <p14:tracePt t="258797" x="1231900" y="5545138"/>
          <p14:tracePt t="258816" x="1241425" y="5554663"/>
          <p14:tracePt t="258845" x="1250950" y="5562600"/>
          <p14:tracePt t="258861" x="1250950" y="5572125"/>
          <p14:tracePt t="258869" x="1258888" y="5581650"/>
          <p14:tracePt t="258901" x="1268413" y="5581650"/>
          <p14:tracePt t="258909" x="1276350" y="5589588"/>
          <p14:tracePt t="258940" x="1295400" y="5599113"/>
          <p14:tracePt t="258948" x="1312863" y="5608638"/>
          <p14:tracePt t="258949" x="1322388" y="5608638"/>
          <p14:tracePt t="258959" x="1339850" y="5616575"/>
          <p14:tracePt t="258976" x="1347788" y="5626100"/>
          <p14:tracePt t="259013" x="1357313" y="5634038"/>
          <p14:tracePt t="259029" x="1366838" y="5634038"/>
          <p14:tracePt t="259045" x="1374775" y="5634038"/>
          <p14:tracePt t="259061" x="1384300" y="5634038"/>
          <p14:tracePt t="259076" x="1393825" y="5643563"/>
          <p14:tracePt t="259093" x="1411288" y="5643563"/>
          <p14:tracePt t="259108" x="1419225" y="5643563"/>
          <p14:tracePt t="259109" x="1428750" y="5643563"/>
          <p14:tracePt t="259125" x="1438275" y="5643563"/>
          <p14:tracePt t="259142" x="1455738" y="5643563"/>
          <p14:tracePt t="259158" x="1473200" y="5643563"/>
          <p14:tracePt t="259175" x="1500188" y="5643563"/>
          <p14:tracePt t="259192" x="1527175" y="5643563"/>
          <p14:tracePt t="259208" x="1571625" y="5643563"/>
          <p14:tracePt t="259261" x="1581150" y="5643563"/>
          <p14:tracePt t="259277" x="1589088" y="5643563"/>
          <p14:tracePt t="259293" x="1589088" y="5634038"/>
          <p14:tracePt t="259293" x="1589088" y="5616575"/>
          <p14:tracePt t="259309" x="1589088" y="5599113"/>
          <p14:tracePt t="259365" x="1589088" y="5589588"/>
          <p14:tracePt t="259373" x="1589088" y="5581650"/>
          <p14:tracePt t="259381" x="1589088" y="5572125"/>
          <p14:tracePt t="259381" x="1581150" y="5562600"/>
          <p14:tracePt t="259392" x="1571625" y="5554663"/>
          <p14:tracePt t="259408" x="1562100" y="5545138"/>
          <p14:tracePt t="259425" x="1554163" y="5537200"/>
          <p14:tracePt t="259441" x="1517650" y="5537200"/>
          <p14:tracePt t="259458" x="1509713" y="5527675"/>
          <p14:tracePt t="259475" x="1490663" y="5518150"/>
          <p14:tracePt t="259491" x="1473200" y="5510213"/>
          <p14:tracePt t="259508" x="1465263" y="5500688"/>
          <p14:tracePt t="259549" x="1446213" y="5500688"/>
          <p14:tracePt t="259564" x="1438275" y="5500688"/>
          <p14:tracePt t="259575" x="1428750" y="5500688"/>
          <p14:tracePt t="259575" x="1401763" y="5500688"/>
          <p14:tracePt t="259591" x="1384300" y="5500688"/>
          <p14:tracePt t="259608" x="1374775" y="5500688"/>
          <p14:tracePt t="259624" x="1339850" y="5500688"/>
          <p14:tracePt t="259668" x="1330325" y="5500688"/>
          <p14:tracePt t="259674" x="1322388" y="5500688"/>
          <p14:tracePt t="259691" x="1303338" y="5500688"/>
          <p14:tracePt t="259691" x="1295400" y="5500688"/>
          <p14:tracePt t="259733" x="1285875" y="5500688"/>
          <p14:tracePt t="259733" x="1268413" y="5500688"/>
          <p14:tracePt t="259757" x="1258888" y="5500688"/>
          <p14:tracePt t="259797" x="1250950" y="5510213"/>
          <p14:tracePt t="259829" x="1241425" y="5510213"/>
          <p14:tracePt t="259837" x="1231900" y="5518150"/>
          <p14:tracePt t="259844" x="1231900" y="5527675"/>
          <p14:tracePt t="259852" x="1231900" y="5537200"/>
          <p14:tracePt t="259860" x="1231900" y="5545138"/>
          <p14:tracePt t="259874" x="1231900" y="5554663"/>
          <p14:tracePt t="259891" x="1231900" y="5572125"/>
          <p14:tracePt t="259925" x="1231900" y="5581650"/>
          <p14:tracePt t="259925" x="1231900" y="5589588"/>
          <p14:tracePt t="259941" x="1231900" y="5599113"/>
          <p14:tracePt t="259957" x="1231900" y="5616575"/>
          <p14:tracePt t="259975" x="1231900" y="5626100"/>
          <p14:tracePt t="259990" x="1241425" y="5661025"/>
          <p14:tracePt t="260008" x="1258888" y="5680075"/>
          <p14:tracePt t="260025" x="1268413" y="5688013"/>
          <p14:tracePt t="260040" x="1276350" y="5697538"/>
          <p14:tracePt t="260092" x="1285875" y="5705475"/>
          <p14:tracePt t="260101" x="1295400" y="5715000"/>
          <p14:tracePt t="260109" x="1303338" y="5724525"/>
          <p14:tracePt t="260125" x="1312863" y="5732463"/>
          <p14:tracePt t="260141" x="1322388" y="5732463"/>
          <p14:tracePt t="260141" x="1330325" y="5732463"/>
          <p14:tracePt t="260157" x="1339850" y="5741988"/>
          <p14:tracePt t="260205" x="1347788" y="5741988"/>
          <p14:tracePt t="260212" x="1366838" y="5741988"/>
          <p14:tracePt t="260229" x="1374775" y="5741988"/>
          <p14:tracePt t="260244" x="1393825" y="5741988"/>
          <p14:tracePt t="260261" x="1411288" y="5751513"/>
          <p14:tracePt t="260268" x="1419225" y="5751513"/>
          <p14:tracePt t="260274" x="1428750" y="5751513"/>
          <p14:tracePt t="260290" x="1446213" y="5751513"/>
          <p14:tracePt t="260307" x="1473200" y="5751513"/>
          <p14:tracePt t="260324" x="1482725" y="5751513"/>
          <p14:tracePt t="260341" x="1517650" y="5751513"/>
          <p14:tracePt t="260357" x="1536700" y="5751513"/>
          <p14:tracePt t="260373" x="1562100" y="5724525"/>
          <p14:tracePt t="260421" x="1571625" y="5715000"/>
          <p14:tracePt t="260429" x="1581150" y="5705475"/>
          <p14:tracePt t="260444" x="1589088" y="5697538"/>
          <p14:tracePt t="260461" x="1608138" y="5680075"/>
          <p14:tracePt t="260493" x="1616075" y="5670550"/>
          <p14:tracePt t="260549" x="1625600" y="5661025"/>
          <p14:tracePt t="260589" x="1625600" y="5643563"/>
          <p14:tracePt t="260597" x="1625600" y="5634038"/>
          <p14:tracePt t="260599" x="1625600" y="5626100"/>
          <p14:tracePt t="260606" x="1625600" y="5616575"/>
          <p14:tracePt t="260623" x="1625600" y="5589588"/>
          <p14:tracePt t="260668" x="1625600" y="5581650"/>
          <p14:tracePt t="260676" x="1616075" y="5572125"/>
          <p14:tracePt t="260708" x="1581150" y="5562600"/>
          <p14:tracePt t="260725" x="1571625" y="5554663"/>
          <p14:tracePt t="260764" x="1544638" y="5537200"/>
          <p14:tracePt t="260772" x="1536700" y="5537200"/>
          <p14:tracePt t="260781" x="1527175" y="5527675"/>
          <p14:tracePt t="260790" x="1517650" y="5518150"/>
          <p14:tracePt t="260845" x="1482725" y="5510213"/>
          <p14:tracePt t="260884" x="1473200" y="5510213"/>
          <p14:tracePt t="260901" x="1465263" y="5510213"/>
          <p14:tracePt t="260917" x="1455738" y="5500688"/>
          <p14:tracePt t="260932" x="1446213" y="5491163"/>
          <p14:tracePt t="260964" x="1438275" y="5491163"/>
          <p14:tracePt t="261036" x="1428750" y="5491163"/>
          <p14:tracePt t="261076" x="1411288" y="5491163"/>
          <p14:tracePt t="261084" x="1401763" y="5491163"/>
          <p14:tracePt t="261125" x="1393825" y="5491163"/>
          <p14:tracePt t="261141" x="1374775" y="5500688"/>
          <p14:tracePt t="261181" x="1347788" y="5500688"/>
          <p14:tracePt t="261196" x="1339850" y="5510213"/>
          <p14:tracePt t="261236" x="1330325" y="5510213"/>
          <p14:tracePt t="261269" x="1322388" y="5510213"/>
          <p14:tracePt t="261276" x="1303338" y="5527675"/>
          <p14:tracePt t="261324" x="1276350" y="5537200"/>
          <p14:tracePt t="261333" x="1268413" y="5537200"/>
          <p14:tracePt t="261340" x="1258888" y="5545138"/>
          <p14:tracePt t="261361" x="1250950" y="5545138"/>
          <p14:tracePt t="261421" x="1241425" y="5545138"/>
          <p14:tracePt t="261429" x="1231900" y="5554663"/>
          <p14:tracePt t="261501" x="1231900" y="5562600"/>
          <p14:tracePt t="261508" x="1231900" y="5572125"/>
          <p14:tracePt t="261522" x="1231900" y="5589588"/>
          <p14:tracePt t="261538" x="1231900" y="5599113"/>
          <p14:tracePt t="261539" x="1241425" y="5626100"/>
          <p14:tracePt t="261580" x="1258888" y="5634038"/>
          <p14:tracePt t="261580" x="1276350" y="5634038"/>
          <p14:tracePt t="261597" x="1285875" y="5643563"/>
          <p14:tracePt t="261628" x="1295400" y="5643563"/>
          <p14:tracePt t="261645" x="1303338" y="5643563"/>
          <p14:tracePt t="261652" x="1312863" y="5653088"/>
          <p14:tracePt t="261655" x="1322388" y="5653088"/>
          <p14:tracePt t="261672" x="1339850" y="5653088"/>
          <p14:tracePt t="261733" x="1357313" y="5670550"/>
          <p14:tracePt t="261749" x="1366838" y="5670550"/>
          <p14:tracePt t="261780" x="1374775" y="5670550"/>
          <p14:tracePt t="261819" x="1384300" y="5670550"/>
          <p14:tracePt t="261836" x="1393825" y="5670550"/>
          <p14:tracePt t="261836" x="1411288" y="5670550"/>
          <p14:tracePt t="261860" x="1419225" y="5670550"/>
          <p14:tracePt t="261876" x="1428750" y="5670550"/>
          <p14:tracePt t="261884" x="1446213" y="5670550"/>
          <p14:tracePt t="261888" x="1465263" y="5670550"/>
          <p14:tracePt t="261905" x="1473200" y="5661025"/>
          <p14:tracePt t="261949" x="1482725" y="5653088"/>
          <p14:tracePt t="261981" x="1500188" y="5634038"/>
          <p14:tracePt t="261988" x="1500188" y="5626100"/>
          <p14:tracePt t="262005" x="1517650" y="5608638"/>
          <p14:tracePt t="262012" x="1517650" y="5599113"/>
          <p14:tracePt t="262017" x="1517650" y="5589588"/>
          <p14:tracePt t="262021" x="1517650" y="5572125"/>
          <p14:tracePt t="262093" x="1517650" y="5545138"/>
          <p14:tracePt t="262100" x="1517650" y="5537200"/>
          <p14:tracePt t="262110" x="1517650" y="5527675"/>
          <p14:tracePt t="262117" x="1517650" y="5518150"/>
          <p14:tracePt t="262121" x="1517650" y="5510213"/>
          <p14:tracePt t="262138" x="1509713" y="5500688"/>
          <p14:tracePt t="262154" x="1500188" y="5491163"/>
          <p14:tracePt t="262171" x="1490663" y="5491163"/>
          <p14:tracePt t="262188" x="1482725" y="5491163"/>
          <p14:tracePt t="262188" x="1465263" y="5483225"/>
          <p14:tracePt t="262236" x="1428750" y="5473700"/>
          <p14:tracePt t="262245" x="1411288" y="5473700"/>
          <p14:tracePt t="262248" x="1401763" y="5473700"/>
          <p14:tracePt t="262254" x="1384300" y="5465763"/>
          <p14:tracePt t="262301" x="1366838" y="5465763"/>
          <p14:tracePt t="262309" x="1357313" y="5465763"/>
          <p14:tracePt t="262315" x="1339850" y="5465763"/>
          <p14:tracePt t="262320" x="1330325" y="5465763"/>
          <p14:tracePt t="262357" x="1322388" y="5465763"/>
          <p14:tracePt t="262365" x="1312863" y="5465763"/>
          <p14:tracePt t="262372" x="1285875" y="5465763"/>
          <p14:tracePt t="262387" x="1276350" y="5465763"/>
          <p14:tracePt t="262436" x="1268413" y="5465763"/>
          <p14:tracePt t="262452" x="1250950" y="5465763"/>
          <p14:tracePt t="262484" x="1241425" y="5465763"/>
          <p14:tracePt t="262517" x="1231900" y="5465763"/>
          <p14:tracePt t="262524" x="1231900" y="5473700"/>
          <p14:tracePt t="262532" x="1231900" y="5483225"/>
          <p14:tracePt t="262541" x="1231900" y="5491163"/>
          <p14:tracePt t="262554" x="1241425" y="5510213"/>
          <p14:tracePt t="262570" x="1250950" y="5527675"/>
          <p14:tracePt t="262588" x="1276350" y="5537200"/>
          <p14:tracePt t="262604" x="1295400" y="5537200"/>
          <p14:tracePt t="262621" x="1330325" y="5545138"/>
          <p14:tracePt t="262638" x="1347788" y="5545138"/>
          <p14:tracePt t="262654" x="1374775" y="5545138"/>
          <p14:tracePt t="262670" x="1393825" y="5545138"/>
          <p14:tracePt t="262688" x="1438275" y="5545138"/>
          <p14:tracePt t="262703" x="1473200" y="5545138"/>
          <p14:tracePt t="262720" x="1517650" y="5545138"/>
          <p14:tracePt t="262737" x="1581150" y="5545138"/>
          <p14:tracePt t="262753" x="1625600" y="5545138"/>
          <p14:tracePt t="262770" x="1679575" y="5545138"/>
          <p14:tracePt t="262788" x="1704975" y="5545138"/>
          <p14:tracePt t="262803" x="1768475" y="5545138"/>
          <p14:tracePt t="262803" x="1795463" y="5545138"/>
          <p14:tracePt t="262836" x="1839913" y="5545138"/>
          <p14:tracePt t="262837" x="1893888" y="5545138"/>
          <p14:tracePt t="262854" x="1919288" y="5545138"/>
          <p14:tracePt t="262869" x="1955800" y="5545138"/>
          <p14:tracePt t="262886" x="1973263" y="5545138"/>
          <p14:tracePt t="262933" x="1990725" y="5545138"/>
          <p14:tracePt t="262941" x="2000250" y="5545138"/>
          <p14:tracePt t="262956" x="2009775" y="5545138"/>
          <p14:tracePt t="262988" x="2017713" y="5545138"/>
          <p14:tracePt t="263005" x="2036763" y="5545138"/>
          <p14:tracePt t="263053" x="2044700" y="5545138"/>
          <p14:tracePt t="263084" x="2054225" y="5545138"/>
          <p14:tracePt t="263101" x="2062163" y="5545138"/>
          <p14:tracePt t="263117" x="2081213" y="5545138"/>
          <p14:tracePt t="263125" x="2089150" y="5545138"/>
          <p14:tracePt t="263180" x="2098675" y="5545138"/>
          <p14:tracePt t="263213" x="2108200" y="5545138"/>
          <p14:tracePt t="263269" x="2133600" y="5545138"/>
          <p14:tracePt t="263276" x="2143125" y="5545138"/>
          <p14:tracePt t="263292" x="2152650" y="5545138"/>
          <p14:tracePt t="263300" x="2160588" y="5545138"/>
          <p14:tracePt t="263304" x="2179638" y="5545138"/>
          <p14:tracePt t="263319" x="2187575" y="5545138"/>
          <p14:tracePt t="263336" x="2205038" y="5545138"/>
          <p14:tracePt t="263352" x="2241550" y="5545138"/>
          <p14:tracePt t="263369" x="2276475" y="5545138"/>
          <p14:tracePt t="263386" x="2303463" y="5545138"/>
          <p14:tracePt t="263403" x="2330450" y="5545138"/>
          <p14:tracePt t="263419" x="2347913" y="5545138"/>
          <p14:tracePt t="263436" x="2401888" y="5545138"/>
          <p14:tracePt t="263453" x="2473325" y="5545138"/>
          <p14:tracePt t="263469" x="2562225" y="5545138"/>
          <p14:tracePt t="263486" x="2616200" y="5545138"/>
          <p14:tracePt t="263503" x="2652713" y="5545138"/>
          <p14:tracePt t="263519" x="2660650" y="5545138"/>
          <p14:tracePt t="263536" x="2679700" y="5545138"/>
          <p14:tracePt t="263552" x="2714625" y="5545138"/>
          <p14:tracePt t="263569" x="2768600" y="5545138"/>
          <p14:tracePt t="263585" x="2867025" y="5545138"/>
          <p14:tracePt t="263603" x="2965450" y="5562600"/>
          <p14:tracePt t="263619" x="3062288" y="5589588"/>
          <p14:tracePt t="263619" x="3116263" y="5599113"/>
          <p14:tracePt t="263637" x="3197225" y="5599113"/>
          <p14:tracePt t="263653" x="3295650" y="5608638"/>
          <p14:tracePt t="263670" x="3357563" y="5608638"/>
          <p14:tracePt t="263685" x="3384550" y="5608638"/>
          <p14:tracePt t="263702" x="3402013" y="5608638"/>
          <p14:tracePt t="263718" x="3411538" y="5608638"/>
          <p14:tracePt t="263796" x="3419475" y="5616575"/>
          <p14:tracePt t="263804" x="3419475" y="5626100"/>
          <p14:tracePt t="263813" x="3419475" y="5634038"/>
          <p14:tracePt t="263820" x="3384550" y="5661025"/>
          <p14:tracePt t="263828" x="3357563" y="5661025"/>
          <p14:tracePt t="263834" x="3232150" y="5697538"/>
          <p14:tracePt t="263852" x="3009900" y="5741988"/>
          <p14:tracePt t="263869" x="2803525" y="5776913"/>
          <p14:tracePt t="263885" x="2652713" y="5786438"/>
          <p14:tracePt t="263902" x="2490788" y="5803900"/>
          <p14:tracePt t="263919" x="2357438" y="5822950"/>
          <p14:tracePt t="263936" x="2286000" y="5840413"/>
          <p14:tracePt t="263952" x="2205038" y="5840413"/>
          <p14:tracePt t="263969" x="2089150" y="5857875"/>
          <p14:tracePt t="263984" x="1990725" y="5867400"/>
          <p14:tracePt t="264002" x="1928813" y="5875338"/>
          <p14:tracePt t="264018" x="1874838" y="5875338"/>
          <p14:tracePt t="264035" x="1803400" y="5902325"/>
          <p14:tracePt t="264051" x="1751013" y="5911850"/>
          <p14:tracePt t="264051" x="1714500" y="5911850"/>
          <p14:tracePt t="264069" x="1670050" y="5929313"/>
          <p14:tracePt t="264085" x="1608138" y="5929313"/>
          <p14:tracePt t="264102" x="1536700" y="5938838"/>
          <p14:tracePt t="264118" x="1482725" y="5938838"/>
          <p14:tracePt t="264136" x="1438275" y="5938838"/>
          <p14:tracePt t="264151" x="1393825" y="5938838"/>
          <p14:tracePt t="264168" x="1384300" y="5938838"/>
          <p14:tracePt t="264184" x="1366838" y="5938838"/>
          <p14:tracePt t="264202" x="1347788" y="5938838"/>
          <p14:tracePt t="264218" x="1330325" y="5938838"/>
          <p14:tracePt t="264235" x="1303338" y="5938838"/>
          <p14:tracePt t="264251" x="1276350" y="5938838"/>
          <p14:tracePt t="264292" x="1241425" y="5938838"/>
          <p14:tracePt t="264308" x="1231900" y="5938838"/>
          <p14:tracePt t="264341" x="1223963" y="5938838"/>
          <p14:tracePt t="264348" x="1214438" y="5929313"/>
          <p14:tracePt t="264356" x="1196975" y="5902325"/>
          <p14:tracePt t="264368" x="1169988" y="5867400"/>
          <p14:tracePt t="264385" x="1169988" y="5857875"/>
          <p14:tracePt t="264401" x="1169988" y="5830888"/>
          <p14:tracePt t="264418" x="1169988" y="5813425"/>
          <p14:tracePt t="264435" x="1169988" y="5803900"/>
          <p14:tracePt t="264450" x="1169988" y="5776913"/>
          <p14:tracePt t="264450" x="1169988" y="5768975"/>
          <p14:tracePt t="264485" x="1169988" y="5732463"/>
          <p14:tracePt t="264485" x="1169988" y="5724525"/>
          <p14:tracePt t="264501" x="1169988" y="5715000"/>
          <p14:tracePt t="264518" x="1169988" y="5705475"/>
          <p14:tracePt t="264534" x="1187450" y="5688013"/>
          <p14:tracePt t="264551" x="1204913" y="5670550"/>
          <p14:tracePt t="264597" x="1223963" y="5670550"/>
          <p14:tracePt t="264605" x="1241425" y="5670550"/>
          <p14:tracePt t="264612" x="1250950" y="5670550"/>
          <p14:tracePt t="264621" x="1303338" y="5670550"/>
          <p14:tracePt t="264635" x="1357313" y="5670550"/>
          <p14:tracePt t="264651" x="1393825" y="5670550"/>
          <p14:tracePt t="264668" x="1438275" y="5680075"/>
          <p14:tracePt t="264684" x="1455738" y="5705475"/>
          <p14:tracePt t="264701" x="1473200" y="5724525"/>
          <p14:tracePt t="264717" x="1500188" y="5751513"/>
          <p14:tracePt t="264734" x="1509713" y="5768975"/>
          <p14:tracePt t="264751" x="1517650" y="5768975"/>
          <p14:tracePt t="264767" x="1527175" y="5768975"/>
          <p14:tracePt t="264784" x="1544638" y="5768975"/>
          <p14:tracePt t="264801" x="1571625" y="5776913"/>
          <p14:tracePt t="264817" x="1589088" y="5776913"/>
          <p14:tracePt t="264835" x="1625600" y="5786438"/>
          <p14:tracePt t="264851" x="1679575" y="5786438"/>
          <p14:tracePt t="264868" x="1741488" y="5786438"/>
          <p14:tracePt t="264884" x="1857375" y="5786438"/>
          <p14:tracePt t="264902" x="1893888" y="5786438"/>
          <p14:tracePt t="264917" x="1928813" y="5786438"/>
          <p14:tracePt t="264934" x="1965325" y="5786438"/>
          <p14:tracePt t="264950" x="1990725" y="5786438"/>
          <p14:tracePt t="264967" x="2027238" y="5786438"/>
          <p14:tracePt t="264984" x="2054225" y="5786438"/>
          <p14:tracePt t="265000" x="2062163" y="5786438"/>
          <p14:tracePt t="265017" x="2089150" y="5786438"/>
          <p14:tracePt t="265033" x="2108200" y="5786438"/>
          <p14:tracePt t="265050" x="2116138" y="5786438"/>
          <p14:tracePt t="265100" x="2143125" y="5786438"/>
          <p14:tracePt t="265109" x="2152650" y="5786438"/>
          <p14:tracePt t="265117" x="2160588" y="5786438"/>
          <p14:tracePt t="265123" x="2187575" y="5786438"/>
          <p14:tracePt t="265133" x="2214563" y="5786438"/>
          <p14:tracePt t="265150" x="2259013" y="5786438"/>
          <p14:tracePt t="265167" x="2286000" y="5786438"/>
          <p14:tracePt t="265183" x="2303463" y="5786438"/>
          <p14:tracePt t="265200" x="2312988" y="5786438"/>
          <p14:tracePt t="265217" x="2339975" y="5786438"/>
          <p14:tracePt t="265234" x="2357438" y="5786438"/>
          <p14:tracePt t="265250" x="2393950" y="5786438"/>
          <p14:tracePt t="265266" x="2411413" y="5786438"/>
          <p14:tracePt t="265283" x="2438400" y="5786438"/>
          <p14:tracePt t="265300" x="2482850" y="5786438"/>
          <p14:tracePt t="265317" x="2500313" y="5786438"/>
          <p14:tracePt t="265333" x="2544763" y="5786438"/>
          <p14:tracePt t="265349" x="2571750" y="5786438"/>
          <p14:tracePt t="265366" x="2589213" y="5786438"/>
          <p14:tracePt t="265383" x="2598738" y="5786438"/>
          <p14:tracePt t="265399" x="2633663" y="5786438"/>
          <p14:tracePt t="265417" x="2643188" y="5786438"/>
          <p14:tracePt t="265433" x="2679700" y="5786438"/>
          <p14:tracePt t="265450" x="2687638" y="5786438"/>
          <p14:tracePt t="265466" x="2724150" y="5786438"/>
          <p14:tracePt t="265483" x="2741613" y="5786438"/>
          <p14:tracePt t="265500" x="2768600" y="5786438"/>
          <p14:tracePt t="265500" x="2776538" y="5786438"/>
          <p14:tracePt t="265517" x="2795588" y="5786438"/>
          <p14:tracePt t="265533" x="2822575" y="5786438"/>
          <p14:tracePt t="265550" x="2840038" y="5786438"/>
          <p14:tracePt t="265566" x="2867025" y="5786438"/>
          <p14:tracePt t="265583" x="2894013" y="5786438"/>
          <p14:tracePt t="265599" x="2919413" y="5786438"/>
          <p14:tracePt t="265616" x="2938463" y="5786438"/>
          <p14:tracePt t="265632" x="2973388" y="5786438"/>
          <p14:tracePt t="265650" x="3009900" y="5786438"/>
          <p14:tracePt t="265666" x="3036888" y="5786438"/>
          <p14:tracePt t="265683" x="3071813" y="5786438"/>
          <p14:tracePt t="265699" x="3133725" y="5786438"/>
          <p14:tracePt t="265699" x="3179763" y="5786438"/>
          <p14:tracePt t="265717" x="3259138" y="5786438"/>
          <p14:tracePt t="265733" x="3340100" y="5786438"/>
          <p14:tracePt t="265749" x="3402013" y="5786438"/>
          <p14:tracePt t="265765" x="3419475" y="5786438"/>
          <p14:tracePt t="265783" x="3455988" y="5786438"/>
          <p14:tracePt t="265799" x="3473450" y="5786438"/>
          <p14:tracePt t="265816" x="3517900" y="5786438"/>
          <p14:tracePt t="265832" x="3554413" y="5786438"/>
          <p14:tracePt t="265849" x="3608388" y="5786438"/>
          <p14:tracePt t="265865" x="3652838" y="5786438"/>
          <p14:tracePt t="265882" x="3670300" y="5786438"/>
          <p14:tracePt t="265940" x="3679825" y="5786438"/>
          <p14:tracePt t="265948" x="3670300" y="5776913"/>
          <p14:tracePt t="265956" x="3633788" y="5759450"/>
          <p14:tracePt t="265972" x="3598863" y="5751513"/>
          <p14:tracePt t="265977" x="3544888" y="5741988"/>
          <p14:tracePt t="265982" x="3446463" y="5715000"/>
          <p14:tracePt t="265998" x="3330575" y="5697538"/>
          <p14:tracePt t="266016" x="3197225" y="5688013"/>
          <p14:tracePt t="266032" x="3098800" y="5688013"/>
          <p14:tracePt t="266049" x="3017838" y="5653088"/>
          <p14:tracePt t="266065" x="2973388" y="5653088"/>
          <p14:tracePt t="266082" x="2938463" y="5653088"/>
          <p14:tracePt t="266098" x="2919413" y="5653088"/>
          <p14:tracePt t="266116" x="2894013" y="5653088"/>
          <p14:tracePt t="266132" x="2867025" y="5653088"/>
          <p14:tracePt t="266180" x="2847975" y="5653088"/>
          <p14:tracePt t="266188" x="2840038" y="5653088"/>
          <p14:tracePt t="266196" x="2830513" y="5680075"/>
          <p14:tracePt t="266205" x="2830513" y="5705475"/>
          <p14:tracePt t="266216" x="2830513" y="5741988"/>
          <p14:tracePt t="266232" x="2830513" y="5759450"/>
          <p14:tracePt t="266249" x="2830513" y="5776913"/>
          <p14:tracePt t="266265" x="2830513" y="5786438"/>
          <p14:tracePt t="266300" x="2830513" y="5795963"/>
          <p14:tracePt t="266341" x="2830513" y="5803900"/>
          <p14:tracePt t="266380" x="2822575" y="5813425"/>
          <p14:tracePt t="266413" x="2803525" y="5813425"/>
          <p14:tracePt t="266421" x="2795588" y="5813425"/>
          <p14:tracePt t="266428" x="2786063" y="5813425"/>
          <p14:tracePt t="266439" x="2751138" y="5813425"/>
          <p14:tracePt t="266448" x="2741613" y="5813425"/>
          <p14:tracePt t="266465" x="2714625" y="5786438"/>
          <p14:tracePt t="266482" x="2697163" y="5759450"/>
          <p14:tracePt t="266498" x="2697163" y="5741988"/>
          <p14:tracePt t="266515" x="2697163" y="5724525"/>
          <p14:tracePt t="266531" x="2697163" y="5680075"/>
          <p14:tracePt t="266531" x="2697163" y="5661025"/>
          <p14:tracePt t="266549" x="2697163" y="5634038"/>
          <p14:tracePt t="266565" x="2714625" y="5599113"/>
          <p14:tracePt t="266581" x="2768600" y="5572125"/>
          <p14:tracePt t="266597" x="2840038" y="5537200"/>
          <p14:tracePt t="266614" x="2884488" y="5510213"/>
          <p14:tracePt t="266631" x="2911475" y="5510213"/>
          <p14:tracePt t="266664" x="2928938" y="5500688"/>
          <p14:tracePt t="266665" x="2955925" y="5500688"/>
          <p14:tracePt t="266682" x="2973388" y="5500688"/>
          <p14:tracePt t="266698" x="2990850" y="5500688"/>
          <p14:tracePt t="266714" x="3009900" y="5500688"/>
          <p14:tracePt t="266731" x="3054350" y="5483225"/>
          <p14:tracePt t="266731" x="3062288" y="5483225"/>
          <p14:tracePt t="266749" x="3089275" y="5483225"/>
          <p14:tracePt t="266765" x="3108325" y="5483225"/>
          <p14:tracePt t="266781" x="3133725" y="5483225"/>
          <p14:tracePt t="266797" x="3152775" y="5483225"/>
          <p14:tracePt t="266814" x="3197225" y="5483225"/>
          <p14:tracePt t="266831" x="3232150" y="5483225"/>
          <p14:tracePt t="266876" x="3241675" y="5483225"/>
          <p14:tracePt t="266884" x="3251200" y="5483225"/>
          <p14:tracePt t="266897" x="3259138" y="5483225"/>
          <p14:tracePt t="266901" x="3286125" y="5500688"/>
          <p14:tracePt t="266914" x="3313113" y="5527675"/>
          <p14:tracePt t="266931" x="3340100" y="5545138"/>
          <p14:tracePt t="266931" x="3348038" y="5554663"/>
          <p14:tracePt t="266948" x="3357563" y="5572125"/>
          <p14:tracePt t="266964" x="3375025" y="5581650"/>
          <p14:tracePt t="266981" x="3384550" y="5589588"/>
          <p14:tracePt t="266997" x="3402013" y="5626100"/>
          <p14:tracePt t="267014" x="3411538" y="5634038"/>
          <p14:tracePt t="267031" x="3411538" y="5661025"/>
          <p14:tracePt t="267048" x="3411538" y="5680075"/>
          <p14:tracePt t="267064" x="3411538" y="5705475"/>
          <p14:tracePt t="267080" x="3411538" y="5724525"/>
          <p14:tracePt t="267097" x="3411538" y="5768975"/>
          <p14:tracePt t="267114" x="3411538" y="5803900"/>
          <p14:tracePt t="267131" x="3411538" y="5822950"/>
          <p14:tracePt t="267147" x="3411538" y="5848350"/>
          <p14:tracePt t="267164" x="3411538" y="5867400"/>
          <p14:tracePt t="267181" x="3402013" y="5894388"/>
          <p14:tracePt t="267197" x="3384550" y="5911850"/>
          <p14:tracePt t="267213" x="3357563" y="5929313"/>
          <p14:tracePt t="267230" x="3322638" y="5946775"/>
          <p14:tracePt t="267247" x="3303588" y="5956300"/>
          <p14:tracePt t="267263" x="3286125" y="5965825"/>
          <p14:tracePt t="267280" x="3251200" y="5965825"/>
          <p14:tracePt t="267297" x="3214688" y="5965825"/>
          <p14:tracePt t="267314" x="3179763" y="5973763"/>
          <p14:tracePt t="267331" x="3152775" y="5973763"/>
          <p14:tracePt t="267347" x="3116263" y="5973763"/>
          <p14:tracePt t="267364" x="3108325" y="5973763"/>
          <p14:tracePt t="267380" x="3089275" y="5973763"/>
          <p14:tracePt t="267398" x="3062288" y="5973763"/>
          <p14:tracePt t="267413" x="3044825" y="5973763"/>
          <p14:tracePt t="267430" x="3027363" y="5973763"/>
          <p14:tracePt t="267447" x="3017838" y="5965825"/>
          <p14:tracePt t="267463" x="3000375" y="5956300"/>
          <p14:tracePt t="267480" x="2990850" y="5946775"/>
          <p14:tracePt t="267497" x="2973388" y="5919788"/>
          <p14:tracePt t="267513" x="2955925" y="5902325"/>
          <p14:tracePt t="267529" x="2946400" y="5875338"/>
          <p14:tracePt t="267546" x="2928938" y="5848350"/>
          <p14:tracePt t="267563" x="2911475" y="5822950"/>
          <p14:tracePt t="267580" x="2911475" y="5786438"/>
          <p14:tracePt t="267597" x="2901950" y="5759450"/>
          <p14:tracePt t="267613" x="2901950" y="5732463"/>
          <p14:tracePt t="267631" x="2901950" y="5705475"/>
          <p14:tracePt t="267647" x="2901950" y="5670550"/>
          <p14:tracePt t="267663" x="2901950" y="5653088"/>
          <p14:tracePt t="267679" x="2901950" y="5616575"/>
          <p14:tracePt t="267697" x="2901950" y="5608638"/>
          <p14:tracePt t="267740" x="2901950" y="5589588"/>
          <p14:tracePt t="267748" x="2901950" y="5562600"/>
          <p14:tracePt t="267756" x="2911475" y="5562600"/>
          <p14:tracePt t="267763" x="2928938" y="5545138"/>
          <p14:tracePt t="267780" x="2965450" y="5527675"/>
          <p14:tracePt t="267796" x="3009900" y="5527675"/>
          <p14:tracePt t="267813" x="3044825" y="5518150"/>
          <p14:tracePt t="267830" x="3108325" y="5500688"/>
          <p14:tracePt t="267846" x="3160713" y="5500688"/>
          <p14:tracePt t="267863" x="3187700" y="5500688"/>
          <p14:tracePt t="267879" x="3214688" y="5500688"/>
          <p14:tracePt t="267897" x="3224213" y="5500688"/>
          <p14:tracePt t="267912" x="3259138" y="5500688"/>
          <p14:tracePt t="267930" x="3276600" y="5500688"/>
          <p14:tracePt t="267946" x="3303588" y="5500688"/>
          <p14:tracePt t="267962" x="3322638" y="5500688"/>
          <p14:tracePt t="267979" x="3357563" y="5518150"/>
          <p14:tracePt t="268037" x="3384550" y="5527675"/>
          <p14:tracePt t="268053" x="3402013" y="5537200"/>
          <p14:tracePt t="268057" x="3411538" y="5545138"/>
          <p14:tracePt t="268062" x="3419475" y="5562600"/>
          <p14:tracePt t="268079" x="3429000" y="5572125"/>
          <p14:tracePt t="268095" x="3438525" y="5608638"/>
          <p14:tracePt t="268112" x="3438525" y="5626100"/>
          <p14:tracePt t="268130" x="3438525" y="5653088"/>
          <p14:tracePt t="268145" x="3438525" y="5680075"/>
          <p14:tracePt t="268163" x="3438525" y="5697538"/>
          <p14:tracePt t="268179" x="3438525" y="5705475"/>
          <p14:tracePt t="268195" x="3438525" y="5751513"/>
          <p14:tracePt t="268213" x="3438525" y="5759450"/>
          <p14:tracePt t="268229" x="3419475" y="5786438"/>
          <p14:tracePt t="268245" x="3411538" y="5795963"/>
          <p14:tracePt t="268262" x="3402013" y="5803900"/>
          <p14:tracePt t="268279" x="3394075" y="5813425"/>
          <p14:tracePt t="268295" x="3375025" y="5830888"/>
          <p14:tracePt t="268312" x="3348038" y="5857875"/>
          <p14:tracePt t="268328" x="3303588" y="5875338"/>
          <p14:tracePt t="268346" x="3276600" y="5875338"/>
          <p14:tracePt t="268363" x="3268663" y="5884863"/>
          <p14:tracePt t="268378" x="3241675" y="5894388"/>
          <p14:tracePt t="268396" x="3224213" y="5902325"/>
          <p14:tracePt t="268412" x="3179763" y="5919788"/>
          <p14:tracePt t="268429" x="3160713" y="5919788"/>
          <p14:tracePt t="268445" x="3133725" y="5919788"/>
          <p14:tracePt t="268462" x="3108325" y="5919788"/>
          <p14:tracePt t="268479" x="3071813" y="5919788"/>
          <p14:tracePt t="268496" x="3054350" y="5919788"/>
          <p14:tracePt t="268512" x="3036888" y="5919788"/>
          <p14:tracePt t="268528" x="3017838" y="5919788"/>
          <p14:tracePt t="268545" x="3000375" y="5919788"/>
          <p14:tracePt t="268562" x="2973388" y="5902325"/>
          <p14:tracePt t="268604" x="2946400" y="5884863"/>
          <p14:tracePt t="268613" x="2911475" y="5857875"/>
          <p14:tracePt t="268618" x="2901950" y="5840413"/>
          <p14:tracePt t="268628" x="2894013" y="5786438"/>
          <p14:tracePt t="268645" x="2867025" y="5751513"/>
          <p14:tracePt t="268661" x="2867025" y="5732463"/>
          <p14:tracePt t="268678" x="2867025" y="5715000"/>
          <p14:tracePt t="268695" x="2867025" y="5697538"/>
          <p14:tracePt t="268712" x="2867025" y="5670550"/>
          <p14:tracePt t="268729" x="2867025" y="5653088"/>
          <p14:tracePt t="268745" x="2867025" y="5616575"/>
          <p14:tracePt t="268762" x="2884488" y="5599113"/>
          <p14:tracePt t="268778" x="2894013" y="5589588"/>
          <p14:tracePt t="268794" x="2919413" y="5581650"/>
          <p14:tracePt t="268811" x="2973388" y="5581650"/>
          <p14:tracePt t="268811" x="2982913" y="5581650"/>
          <p14:tracePt t="268829" x="3036888" y="5554663"/>
          <p14:tracePt t="268845" x="3081338" y="5554663"/>
          <p14:tracePt t="268862" x="3143250" y="5554663"/>
          <p14:tracePt t="268877" x="3197225" y="5554663"/>
          <p14:tracePt t="268894" x="3259138" y="5572125"/>
          <p14:tracePt t="268911" x="3322638" y="5608638"/>
          <p14:tracePt t="268928" x="3357563" y="5626100"/>
          <p14:tracePt t="268945" x="3375025" y="5634038"/>
          <p14:tracePt t="268961" x="3411538" y="5643563"/>
          <p14:tracePt t="269004" x="3411538" y="5653088"/>
          <p14:tracePt t="269018" x="3429000" y="5680075"/>
          <p14:tracePt t="269019" x="3429000" y="5697538"/>
          <p14:tracePt t="269027" x="3429000" y="5741988"/>
          <p14:tracePt t="269045" x="3429000" y="5768975"/>
          <p14:tracePt t="269062" x="3429000" y="5776913"/>
          <p14:tracePt t="269078" x="3429000" y="5813425"/>
          <p14:tracePt t="269094" x="3394075" y="5857875"/>
          <p14:tracePt t="269111" x="3340100" y="5884863"/>
          <p14:tracePt t="269127" x="3286125" y="5894388"/>
          <p14:tracePt t="269144" x="3251200" y="5902325"/>
          <p14:tracePt t="269161" x="3187700" y="5919788"/>
          <p14:tracePt t="269177" x="3152775" y="5919788"/>
          <p14:tracePt t="269194" x="3143250" y="5919788"/>
          <p14:tracePt t="269229" x="3133725" y="5919788"/>
          <p14:tracePt t="269276" x="3125788" y="5919788"/>
          <p14:tracePt t="269292" x="3108325" y="5919788"/>
          <p14:tracePt t="269308" x="3098800" y="5919788"/>
          <p14:tracePt t="269310" x="3081338" y="5919788"/>
          <p14:tracePt t="269327" x="3062288" y="5911850"/>
          <p14:tracePt t="269344" x="3054350" y="5902325"/>
          <p14:tracePt t="269360" x="3044825" y="5894388"/>
          <p14:tracePt t="269413" x="3036888" y="5884863"/>
          <p14:tracePt t="269828" x="3036888" y="5875338"/>
          <p14:tracePt t="269836" x="3044825" y="5867400"/>
          <p14:tracePt t="269844" x="3054350" y="5857875"/>
          <p14:tracePt t="269844" x="3081338" y="5848350"/>
          <p14:tracePt t="269859" x="3116263" y="5803900"/>
          <p14:tracePt t="269877" x="3143250" y="5786438"/>
          <p14:tracePt t="269893" x="3143250" y="5776913"/>
          <p14:tracePt t="269909" x="3143250" y="5768975"/>
          <p14:tracePt t="269927" x="3152775" y="5759450"/>
          <p14:tracePt t="269944" x="3152775" y="5732463"/>
          <p14:tracePt t="269959" x="3152775" y="5724525"/>
          <p14:tracePt t="269976" x="3152775" y="5715000"/>
          <p14:tracePt t="270020" x="3160713" y="5697538"/>
          <p14:tracePt t="270029" x="3160713" y="5688013"/>
          <p14:tracePt t="270045" x="3160713" y="5680075"/>
          <p14:tracePt t="270053" x="3170238" y="5670550"/>
          <p14:tracePt t="270093" x="3170238" y="5661025"/>
          <p14:tracePt t="270108" x="3170238" y="5643563"/>
          <p14:tracePt t="270117" x="3179763" y="5616575"/>
          <p14:tracePt t="270132" x="3187700" y="5608638"/>
          <p14:tracePt t="270165" x="3187700" y="5589588"/>
          <p14:tracePt t="270180" x="3187700" y="5581650"/>
          <p14:tracePt t="270196" x="3187700" y="5572125"/>
          <p14:tracePt t="270252" x="3187700" y="5562600"/>
          <p14:tracePt t="270264" x="3187700" y="5545138"/>
          <p14:tracePt t="270296" x="3187700" y="5537200"/>
          <p14:tracePt t="270308" x="3187700" y="5527675"/>
          <p14:tracePt t="270349" x="3179763" y="5527675"/>
          <p14:tracePt t="270356" x="3160713" y="5527675"/>
          <p14:tracePt t="270364" x="3152775" y="5518150"/>
          <p14:tracePt t="270366" x="3143250" y="5518150"/>
          <p14:tracePt t="270375" x="3116263" y="5518150"/>
          <p14:tracePt t="270393" x="3098800" y="5510213"/>
          <p14:tracePt t="270410" x="3062288" y="5483225"/>
          <p14:tracePt t="270426" x="3054350" y="5483225"/>
          <p14:tracePt t="270443" x="3027363" y="5473700"/>
          <p14:tracePt t="270459" x="3000375" y="5465763"/>
          <p14:tracePt t="270475" x="2965450" y="5456238"/>
          <p14:tracePt t="270493" x="2955925" y="5456238"/>
          <p14:tracePt t="270509" x="2928938" y="5429250"/>
          <p14:tracePt t="270525" x="2919413" y="5419725"/>
          <p14:tracePt t="270542" x="2911475" y="5411788"/>
          <p14:tracePt t="270559" x="2894013" y="5394325"/>
          <p14:tracePt t="270597" x="2884488" y="5375275"/>
          <p14:tracePt t="270612" x="2884488" y="5367338"/>
          <p14:tracePt t="270628" x="2884488" y="5348288"/>
          <p14:tracePt t="270630" x="2884488" y="5340350"/>
          <p14:tracePt t="270642" x="2884488" y="5322888"/>
          <p14:tracePt t="270659" x="2884488" y="5286375"/>
          <p14:tracePt t="270676" x="2884488" y="5259388"/>
          <p14:tracePt t="270692" x="2857500" y="5187950"/>
          <p14:tracePt t="270709" x="2857500" y="5143500"/>
          <p14:tracePt t="270725" x="2857500" y="5116513"/>
          <p14:tracePt t="270742" x="2857500" y="5089525"/>
          <p14:tracePt t="270758" x="2857500" y="5045075"/>
          <p14:tracePt t="270775" x="2857500" y="4973638"/>
          <p14:tracePt t="270792" x="2857500" y="4911725"/>
          <p14:tracePt t="270808" x="2857500" y="4840288"/>
          <p14:tracePt t="270825" x="2857500" y="4759325"/>
          <p14:tracePt t="270841" x="2857500" y="4687888"/>
          <p14:tracePt t="270858" x="2857500" y="4652963"/>
          <p14:tracePt t="270875" x="2857500" y="4616450"/>
          <p14:tracePt t="270892" x="2857500" y="4518025"/>
          <p14:tracePt t="270909" x="2857500" y="4465638"/>
          <p14:tracePt t="270925" x="2857500" y="4411663"/>
          <p14:tracePt t="270941" x="2857500" y="4367213"/>
          <p14:tracePt t="270958" x="2857500" y="4313238"/>
          <p14:tracePt t="270975" x="2857500" y="4259263"/>
          <p14:tracePt t="270991" x="2857500" y="4205288"/>
          <p14:tracePt t="271009" x="2857500" y="4133850"/>
          <p14:tracePt t="271025" x="2867025" y="4081463"/>
          <p14:tracePt t="271042" x="2867025" y="4010025"/>
          <p14:tracePt t="271058" x="2884488" y="3965575"/>
          <p14:tracePt t="271075" x="2884488" y="3911600"/>
          <p14:tracePt t="271092" x="2901950" y="3867150"/>
          <p14:tracePt t="271092" x="2919413" y="3840163"/>
          <p14:tracePt t="271109" x="2928938" y="3795713"/>
          <p14:tracePt t="271125" x="2938463" y="3751263"/>
          <p14:tracePt t="271142" x="2973388" y="3687763"/>
          <p14:tracePt t="271158" x="2990850" y="3652838"/>
          <p14:tracePt t="271174" x="3036888" y="3598863"/>
          <p14:tracePt t="271191" x="3054350" y="3581400"/>
          <p14:tracePt t="271208" x="3081338" y="3554413"/>
          <p14:tracePt t="271225" x="3108325" y="3536950"/>
          <p14:tracePt t="271241" x="3116263" y="3527425"/>
          <p14:tracePt t="271258" x="3152775" y="3517900"/>
          <p14:tracePt t="271275" x="3170238" y="3500438"/>
          <p14:tracePt t="271291" x="3214688" y="3500438"/>
          <p14:tracePt t="271308" x="3259138" y="3500438"/>
          <p14:tracePt t="271325" x="3276600" y="3500438"/>
          <p14:tracePt t="271341" x="3313113" y="3500438"/>
          <p14:tracePt t="271358" x="3322638" y="3500438"/>
          <p14:tracePt t="271374" x="3348038" y="3509963"/>
          <p14:tracePt t="271392" x="3384550" y="3536950"/>
          <p14:tracePt t="271408" x="3429000" y="3581400"/>
          <p14:tracePt t="271425" x="3490913" y="3652838"/>
          <p14:tracePt t="271441" x="3500438" y="3714750"/>
          <p14:tracePt t="271457" x="3544888" y="3795713"/>
          <p14:tracePt t="271474" x="3544888" y="3848100"/>
          <p14:tracePt t="271491" x="3544888" y="3965575"/>
          <p14:tracePt t="271508" x="3544888" y="4143375"/>
          <p14:tracePt t="271525" x="3536950" y="4241800"/>
          <p14:tracePt t="271541" x="3527425" y="4322763"/>
          <p14:tracePt t="271558" x="3509963" y="4394200"/>
          <p14:tracePt t="271574" x="3490913" y="4456113"/>
          <p14:tracePt t="271591" x="3473450" y="4518025"/>
          <p14:tracePt t="271608" x="3473450" y="4616450"/>
          <p14:tracePt t="271624" x="3465513" y="4697413"/>
          <p14:tracePt t="271641" x="3455988" y="4768850"/>
          <p14:tracePt t="271657" x="3429000" y="4857750"/>
          <p14:tracePt t="271674" x="3429000" y="4884738"/>
          <p14:tracePt t="271691" x="3419475" y="4938713"/>
          <p14:tracePt t="271707" x="3419475" y="4983163"/>
          <p14:tracePt t="271723" x="3411538" y="5045075"/>
          <p14:tracePt t="271741" x="3394075" y="5126038"/>
          <p14:tracePt t="271758" x="3394075" y="5180013"/>
          <p14:tracePt t="271774" x="3375025" y="5232400"/>
          <p14:tracePt t="271791" x="3375025" y="5251450"/>
          <p14:tracePt t="271807" x="3375025" y="5295900"/>
          <p14:tracePt t="271824" x="3357563" y="5322888"/>
          <p14:tracePt t="271840" x="3348038" y="5340350"/>
          <p14:tracePt t="271857" x="3340100" y="5367338"/>
          <p14:tracePt t="271873" x="3330575" y="5394325"/>
          <p14:tracePt t="271890" x="3313113" y="5411788"/>
          <p14:tracePt t="271907" x="3286125" y="5438775"/>
          <p14:tracePt t="271924" x="3259138" y="5446713"/>
          <p14:tracePt t="271940" x="3197225" y="5465763"/>
          <p14:tracePt t="271958" x="3179763" y="5465763"/>
          <p14:tracePt t="271974" x="3152775" y="5491163"/>
          <p14:tracePt t="271990" x="3116263" y="5500688"/>
          <p14:tracePt t="272007" x="3081338" y="5500688"/>
          <p14:tracePt t="272024" x="3054350" y="5500688"/>
          <p14:tracePt t="272039" x="3009900" y="5510213"/>
          <p14:tracePt t="272058" x="2965450" y="5510213"/>
          <p14:tracePt t="272073" x="2955925" y="5510213"/>
          <p14:tracePt t="272124" x="2946400" y="5510213"/>
          <p14:tracePt t="272132" x="2901950" y="5510213"/>
          <p14:tracePt t="272141" x="2894013" y="5510213"/>
          <p14:tracePt t="272141" x="2857500" y="5510213"/>
          <p14:tracePt t="272156" x="2822575" y="5483225"/>
          <p14:tracePt t="272157" x="2741613" y="5446713"/>
          <p14:tracePt t="272173" x="2687638" y="5402263"/>
          <p14:tracePt t="272190" x="2608263" y="5322888"/>
          <p14:tracePt t="272207" x="2562225" y="5241925"/>
          <p14:tracePt t="272224" x="2544763" y="5170488"/>
          <p14:tracePt t="272240" x="2517775" y="5062538"/>
          <p14:tracePt t="272257" x="2500313" y="5000625"/>
          <p14:tracePt t="272273" x="2482850" y="4929188"/>
          <p14:tracePt t="272290" x="2473325" y="4867275"/>
          <p14:tracePt t="272306" x="2465388" y="4813300"/>
          <p14:tracePt t="272323" x="2465388" y="4759325"/>
          <p14:tracePt t="272339" x="2438400" y="4643438"/>
          <p14:tracePt t="272357" x="2438400" y="4589463"/>
          <p14:tracePt t="272373" x="2438400" y="4537075"/>
          <p14:tracePt t="272389" x="2438400" y="4473575"/>
          <p14:tracePt t="272406" x="2455863" y="4375150"/>
          <p14:tracePt t="272422" x="2490788" y="4286250"/>
          <p14:tracePt t="272439" x="2517775" y="4241800"/>
          <p14:tracePt t="272456" x="2527300" y="4197350"/>
          <p14:tracePt t="272473" x="2562225" y="4152900"/>
          <p14:tracePt t="272490" x="2581275" y="4125913"/>
          <p14:tracePt t="272506" x="2625725" y="4071938"/>
          <p14:tracePt t="272523" x="2660650" y="4000500"/>
          <p14:tracePt t="272539" x="2697163" y="3946525"/>
          <p14:tracePt t="272539" x="2705100" y="3919538"/>
          <p14:tracePt t="272557" x="2741613" y="3884613"/>
          <p14:tracePt t="272572" x="2768600" y="3857625"/>
          <p14:tracePt t="272590" x="2776538" y="3848100"/>
          <p14:tracePt t="272606" x="2803525" y="3813175"/>
          <p14:tracePt t="272622" x="2822575" y="3795713"/>
          <p14:tracePt t="272640" x="2884488" y="3759200"/>
          <p14:tracePt t="272655" x="2919413" y="3741738"/>
          <p14:tracePt t="272673" x="2965450" y="3732213"/>
          <p14:tracePt t="272690" x="2990850" y="3705225"/>
          <p14:tracePt t="272706" x="3009900" y="3705225"/>
          <p14:tracePt t="272723" x="3044825" y="3679825"/>
          <p14:tracePt t="272739" x="3081338" y="3679825"/>
          <p14:tracePt t="272739" x="3108325" y="3670300"/>
          <p14:tracePt t="272757" x="3143250" y="3652838"/>
          <p14:tracePt t="272773" x="3170238" y="3652838"/>
          <p14:tracePt t="272789" x="3187700" y="3652838"/>
          <p14:tracePt t="272805" x="3197225" y="3643313"/>
          <p14:tracePt t="272823" x="3214688" y="3643313"/>
          <p14:tracePt t="272839" x="3232150" y="3643313"/>
          <p14:tracePt t="272856" x="3276600" y="3643313"/>
          <p14:tracePt t="272872" x="3295650" y="3643313"/>
          <p14:tracePt t="272889" x="3340100" y="3652838"/>
          <p14:tracePt t="272905" x="3348038" y="3660775"/>
          <p14:tracePt t="272923" x="3367088" y="3679825"/>
          <p14:tracePt t="272939" x="3394075" y="3724275"/>
          <p14:tracePt t="272955" x="3429000" y="3786188"/>
          <p14:tracePt t="272972" x="3465513" y="3894138"/>
          <p14:tracePt t="272989" x="3490913" y="3946525"/>
          <p14:tracePt t="273005" x="3490913" y="4044950"/>
          <p14:tracePt t="273022" x="3490913" y="4108450"/>
          <p14:tracePt t="273038" x="3490913" y="4179888"/>
          <p14:tracePt t="273055" x="3490913" y="4251325"/>
          <p14:tracePt t="273072" x="3500438" y="4295775"/>
          <p14:tracePt t="273088" x="3500438" y="4348163"/>
          <p14:tracePt t="273105" x="3500438" y="4411663"/>
          <p14:tracePt t="273121" x="3500438" y="4500563"/>
          <p14:tracePt t="273140" x="3500438" y="4562475"/>
          <p14:tracePt t="273155" x="3500438" y="4616450"/>
          <p14:tracePt t="273155" x="3500438" y="4670425"/>
          <p14:tracePt t="273173" x="3500438" y="4724400"/>
          <p14:tracePt t="273188" x="3500438" y="4776788"/>
          <p14:tracePt t="273206" x="3500438" y="4848225"/>
          <p14:tracePt t="273221" x="3500438" y="4894263"/>
          <p14:tracePt t="273239" x="3500438" y="4938713"/>
          <p14:tracePt t="273254" x="3500438" y="4991100"/>
          <p14:tracePt t="273272" x="3500438" y="5045075"/>
          <p14:tracePt t="273288" x="3500438" y="5099050"/>
          <p14:tracePt t="273305" x="3500438" y="5160963"/>
          <p14:tracePt t="273321" x="3500438" y="5187950"/>
          <p14:tracePt t="273339" x="3490913" y="5241925"/>
          <p14:tracePt t="273355" x="3490913" y="5276850"/>
          <p14:tracePt t="273372" x="3473450" y="5330825"/>
          <p14:tracePt t="273388" x="3465513" y="5375275"/>
          <p14:tracePt t="273406" x="3455988" y="5411788"/>
          <p14:tracePt t="273422" x="3438525" y="5429250"/>
          <p14:tracePt t="273439" x="3429000" y="5438775"/>
          <p14:tracePt t="273455" x="3419475" y="5456238"/>
          <p14:tracePt t="273471" x="3394075" y="5465763"/>
          <p14:tracePt t="273488" x="3394075" y="5473700"/>
          <p14:tracePt t="273504" x="3367088" y="5510213"/>
          <p14:tracePt t="273521" x="3348038" y="5510213"/>
          <p14:tracePt t="273538" x="3295650" y="5527675"/>
          <p14:tracePt t="273555" x="3286125" y="5527675"/>
          <p14:tracePt t="273571" x="3251200" y="5537200"/>
          <p14:tracePt t="273588" x="3214688" y="5545138"/>
          <p14:tracePt t="273605" x="3170238" y="5545138"/>
          <p14:tracePt t="273621" x="3133725" y="5545138"/>
          <p14:tracePt t="273639" x="3125788" y="5545138"/>
          <p14:tracePt t="273655" x="3089275" y="5545138"/>
          <p14:tracePt t="273671" x="3036888" y="5545138"/>
          <p14:tracePt t="273688" x="3000375" y="5545138"/>
          <p14:tracePt t="273705" x="2965450" y="5537200"/>
          <p14:tracePt t="273721" x="2911475" y="5500688"/>
          <p14:tracePt t="273738" x="2867025" y="5456238"/>
          <p14:tracePt t="273754" x="2813050" y="5411788"/>
          <p14:tracePt t="273770" x="2768600" y="5384800"/>
          <p14:tracePt t="273787" x="2741613" y="5322888"/>
          <p14:tracePt t="273805" x="2724150" y="5303838"/>
          <p14:tracePt t="273820" x="2714625" y="5276850"/>
          <p14:tracePt t="273838" x="2714625" y="5224463"/>
          <p14:tracePt t="273853" x="2714625" y="5153025"/>
          <p14:tracePt t="273870" x="2705100" y="5108575"/>
          <p14:tracePt t="273887" x="2705100" y="5089525"/>
          <p14:tracePt t="273905" x="2697163" y="5062538"/>
          <p14:tracePt t="273921" x="2697163" y="5054600"/>
          <p14:tracePt t="273937" x="2679700" y="5027613"/>
          <p14:tracePt t="273954" x="2670175" y="5000625"/>
          <p14:tracePt t="273971" x="2670175" y="4946650"/>
          <p14:tracePt t="273987" x="2670175" y="4875213"/>
          <p14:tracePt t="273987" x="2670175" y="4857750"/>
          <p14:tracePt t="274005" x="2670175" y="4830763"/>
          <p14:tracePt t="274020" x="2670175" y="4786313"/>
          <p14:tracePt t="274038" x="2670175" y="4751388"/>
          <p14:tracePt t="274054" x="2670175" y="4697413"/>
          <p14:tracePt t="274071" x="2670175" y="4643438"/>
          <p14:tracePt t="274087" x="2670175" y="4581525"/>
          <p14:tracePt t="274105" x="2670175" y="4562475"/>
          <p14:tracePt t="274120" x="2670175" y="4537075"/>
          <p14:tracePt t="274138" x="2670175" y="4527550"/>
          <p14:tracePt t="274154" x="2670175" y="4518025"/>
          <p14:tracePt t="274170" x="2670175" y="4491038"/>
          <p14:tracePt t="274187" x="2670175" y="4483100"/>
          <p14:tracePt t="274204" x="2679700" y="4438650"/>
          <p14:tracePt t="274221" x="2687638" y="4419600"/>
          <p14:tracePt t="274237" x="2697163" y="4394200"/>
          <p14:tracePt t="274253" x="2714625" y="4367213"/>
          <p14:tracePt t="274270" x="2724150" y="4348163"/>
          <p14:tracePt t="274287" x="2732088" y="4330700"/>
          <p14:tracePt t="274304" x="2741613" y="4286250"/>
          <p14:tracePt t="274320" x="2776538" y="4232275"/>
          <p14:tracePt t="274337" x="2795588" y="4160838"/>
          <p14:tracePt t="274353" x="2822575" y="4108450"/>
          <p14:tracePt t="274371" x="2830513" y="4071938"/>
          <p14:tracePt t="274386" x="2840038" y="4054475"/>
          <p14:tracePt t="274404" x="2867025" y="4000500"/>
          <p14:tracePt t="274420" x="2894013" y="3946525"/>
          <p14:tracePt t="274437" x="2928938" y="3894138"/>
          <p14:tracePt t="274453" x="2938463" y="3884613"/>
          <p14:tracePt t="274470" x="2946400" y="3848100"/>
          <p14:tracePt t="274486" x="2955925" y="3840163"/>
          <p14:tracePt t="274503" x="2982913" y="3813175"/>
          <p14:tracePt t="274519" x="2990850" y="3803650"/>
          <p14:tracePt t="274537" x="3009900" y="3776663"/>
          <p14:tracePt t="274553" x="3027363" y="3768725"/>
          <p14:tracePt t="274570" x="3044825" y="3741738"/>
          <p14:tracePt t="274613" x="3054350" y="3732213"/>
          <p14:tracePt t="274629" x="3071813" y="3724275"/>
          <p14:tracePt t="274637" x="3081338" y="3714750"/>
          <p14:tracePt t="274643" x="3089275" y="3705225"/>
          <p14:tracePt t="274656" x="3125788" y="3697288"/>
          <p14:tracePt t="274700" x="3133725" y="3697288"/>
          <p14:tracePt t="274708" x="3143250" y="3697288"/>
          <p14:tracePt t="274725" x="3160713" y="3697288"/>
          <p14:tracePt t="274725" x="3170238" y="3697288"/>
          <p14:tracePt t="274736" x="3187700" y="3697288"/>
          <p14:tracePt t="274753" x="3232150" y="3697288"/>
          <p14:tracePt t="274769" x="3241675" y="3697288"/>
          <p14:tracePt t="274786" x="3268663" y="3697288"/>
          <p14:tracePt t="274803" x="3276600" y="3697288"/>
          <p14:tracePt t="274820" x="3322638" y="3724275"/>
          <p14:tracePt t="274837" x="3357563" y="3768725"/>
          <p14:tracePt t="274852" x="3375025" y="3795713"/>
          <p14:tracePt t="274869" x="3394075" y="3840163"/>
          <p14:tracePt t="274886" x="3394075" y="3875088"/>
          <p14:tracePt t="274903" x="3429000" y="3946525"/>
          <p14:tracePt t="274919" x="3455988" y="4062413"/>
          <p14:tracePt t="274936" x="3473450" y="4205288"/>
          <p14:tracePt t="274952" x="3473450" y="4276725"/>
          <p14:tracePt t="274969" x="3490913" y="4330700"/>
          <p14:tracePt t="274986" x="3490913" y="4375150"/>
          <p14:tracePt t="275002" x="3490913" y="4402138"/>
          <p14:tracePt t="275019" x="3490913" y="4465638"/>
          <p14:tracePt t="275035" x="3490913" y="4572000"/>
          <p14:tracePt t="275053" x="3490913" y="4643438"/>
          <p14:tracePt t="275068" x="3490913" y="4697413"/>
          <p14:tracePt t="275086" x="3490913" y="4751388"/>
          <p14:tracePt t="275102" x="3490913" y="4786313"/>
          <p14:tracePt t="275119" x="3490913" y="4848225"/>
          <p14:tracePt t="275136" x="3490913" y="4902200"/>
          <p14:tracePt t="275153" x="3490913" y="4965700"/>
          <p14:tracePt t="275169" x="3490913" y="5027613"/>
          <p14:tracePt t="275186" x="3490913" y="5062538"/>
          <p14:tracePt t="275203" x="3490913" y="5116513"/>
          <p14:tracePt t="275219" x="3490913" y="5143500"/>
          <p14:tracePt t="275235" x="3482975" y="5224463"/>
          <p14:tracePt t="275253" x="3482975" y="5241925"/>
          <p14:tracePt t="275269" x="3482975" y="5286375"/>
          <p14:tracePt t="275285" x="3473450" y="5303838"/>
          <p14:tracePt t="275302" x="3465513" y="5330825"/>
          <p14:tracePt t="275319" x="3455988" y="5340350"/>
          <p14:tracePt t="275335" x="3438525" y="5384800"/>
          <p14:tracePt t="275352" x="3438525" y="5394325"/>
          <p14:tracePt t="275368" x="3429000" y="5402263"/>
          <p14:tracePt t="275412" x="3429000" y="5419725"/>
          <p14:tracePt t="275764" x="3429000" y="5394325"/>
          <p14:tracePt t="275772" x="3429000" y="5375275"/>
          <p14:tracePt t="275772" x="0" y="0"/>
        </p14:tracePtLst>
        <p14:tracePtLst>
          <p14:tracePt t="276376" x="7170738" y="3776663"/>
          <p14:tracePt t="276388" x="7224713" y="3768725"/>
          <p14:tracePt t="276396" x="7232650" y="3768725"/>
          <p14:tracePt t="276407" x="7242175" y="3768725"/>
          <p14:tracePt t="276500" x="7251700" y="3768725"/>
          <p14:tracePt t="276565" x="7269163" y="3768725"/>
          <p14:tracePt t="276676" x="7277100" y="3741738"/>
          <p14:tracePt t="276685" x="7232650" y="3705225"/>
          <p14:tracePt t="276692" x="7197725" y="3670300"/>
          <p14:tracePt t="276700" x="7143750" y="3643313"/>
          <p14:tracePt t="276703" x="7126288" y="3608388"/>
          <p14:tracePt t="276717" x="7108825" y="3581400"/>
          <p14:tracePt t="276733" x="7099300" y="3571875"/>
          <p14:tracePt t="276750" x="7099300" y="3562350"/>
          <p14:tracePt t="276766" x="7081838" y="3536950"/>
          <p14:tracePt t="276783" x="7072313" y="3517900"/>
          <p14:tracePt t="276800" x="7062788" y="3509963"/>
          <p14:tracePt t="276817" x="7037388" y="3490913"/>
          <p14:tracePt t="276833" x="7010400" y="3490913"/>
          <p14:tracePt t="276850" x="6946900" y="3473450"/>
          <p14:tracePt t="276866" x="6875463" y="3446463"/>
          <p14:tracePt t="276883" x="6804025" y="3438525"/>
          <p14:tracePt t="276900" x="6705600" y="3438525"/>
          <p14:tracePt t="276917" x="6670675" y="3438525"/>
          <p14:tracePt t="276933" x="6661150" y="3438525"/>
          <p14:tracePt t="276950" x="6653213" y="3438525"/>
          <p14:tracePt t="276967" x="6626225" y="3438525"/>
          <p14:tracePt t="276983" x="6581775" y="3438525"/>
          <p14:tracePt t="276999" x="6562725" y="3438525"/>
          <p14:tracePt t="277017" x="6537325" y="3438525"/>
          <p14:tracePt t="277033" x="6527800" y="3438525"/>
          <p14:tracePt t="277077" x="6518275" y="3438525"/>
          <p14:tracePt t="277084" x="6510338" y="3438525"/>
          <p14:tracePt t="277098" x="6473825" y="3429000"/>
          <p14:tracePt t="277132" x="6465888" y="3419475"/>
          <p14:tracePt t="277148" x="6465888" y="3411538"/>
          <p14:tracePt t="277156" x="6465888" y="3402013"/>
          <p14:tracePt t="277156" x="6465888" y="3367088"/>
          <p14:tracePt t="277173" x="6465888" y="3348038"/>
          <p14:tracePt t="277173" x="6465888" y="3330575"/>
          <p14:tracePt t="277183" x="6465888" y="3313113"/>
          <p14:tracePt t="277199" x="6491288" y="3268663"/>
          <p14:tracePt t="277216" x="6518275" y="3251200"/>
          <p14:tracePt t="277233" x="6562725" y="3232150"/>
          <p14:tracePt t="277249" x="6581775" y="3232150"/>
          <p14:tracePt t="277266" x="6634163" y="3214688"/>
          <p14:tracePt t="277282" x="6705600" y="3205163"/>
          <p14:tracePt t="277299" x="6823075" y="3187700"/>
          <p14:tracePt t="277316" x="7010400" y="3179763"/>
          <p14:tracePt t="277333" x="7089775" y="3152775"/>
          <p14:tracePt t="277349" x="7134225" y="3133725"/>
          <p14:tracePt t="277366" x="7153275" y="3133725"/>
          <p14:tracePt t="277383" x="7188200" y="3133725"/>
          <p14:tracePt t="277400" x="7224713" y="3133725"/>
          <p14:tracePt t="277416" x="7269163" y="3133725"/>
          <p14:tracePt t="277432" x="7296150" y="3133725"/>
          <p14:tracePt t="277449" x="7348538" y="3133725"/>
          <p14:tracePt t="277466" x="7375525" y="3133725"/>
          <p14:tracePt t="277482" x="7402513" y="3125788"/>
          <p14:tracePt t="277499" x="7429500" y="3125788"/>
          <p14:tracePt t="277516" x="7483475" y="3125788"/>
          <p14:tracePt t="277533" x="7510463" y="3125788"/>
          <p14:tracePt t="277549" x="7527925" y="3125788"/>
          <p14:tracePt t="277566" x="7554913" y="3125788"/>
          <p14:tracePt t="277582" x="7608888" y="3125788"/>
          <p14:tracePt t="277599" x="7634288" y="3125788"/>
          <p14:tracePt t="277615" x="7680325" y="3133725"/>
          <p14:tracePt t="277633" x="7688263" y="3143250"/>
          <p14:tracePt t="277648" x="7705725" y="3152775"/>
          <p14:tracePt t="277665" x="7715250" y="3152775"/>
          <p14:tracePt t="277682" x="7724775" y="3160713"/>
          <p14:tracePt t="277716" x="7732713" y="3170238"/>
          <p14:tracePt t="277717" x="7742238" y="3179763"/>
          <p14:tracePt t="277717" x="7742238" y="3187700"/>
          <p14:tracePt t="277733" x="7742238" y="3205163"/>
          <p14:tracePt t="277748" x="7742238" y="3259138"/>
          <p14:tracePt t="277765" x="7742238" y="3295650"/>
          <p14:tracePt t="277781" x="7742238" y="3340100"/>
          <p14:tracePt t="277799" x="7724775" y="3367088"/>
          <p14:tracePt t="277815" x="7705725" y="3394075"/>
          <p14:tracePt t="277832" x="7688263" y="3411538"/>
          <p14:tracePt t="277848" x="7670800" y="3438525"/>
          <p14:tracePt t="277865" x="7626350" y="3455988"/>
          <p14:tracePt t="277881" x="7581900" y="3490913"/>
          <p14:tracePt t="277898" x="7537450" y="3517900"/>
          <p14:tracePt t="277915" x="7510463" y="3527425"/>
          <p14:tracePt t="277915" x="7473950" y="3544888"/>
          <p14:tracePt t="277933" x="7456488" y="3554413"/>
          <p14:tracePt t="277949" x="7446963" y="3554413"/>
          <p14:tracePt t="277965" x="7412038" y="3562350"/>
          <p14:tracePt t="277982" x="7348538" y="3581400"/>
          <p14:tracePt t="277999" x="7304088" y="3598863"/>
          <p14:tracePt t="278014" x="7251700" y="3598863"/>
          <p14:tracePt t="278032" x="7188200" y="3616325"/>
          <p14:tracePt t="278048" x="7153275" y="3616325"/>
          <p14:tracePt t="278065" x="7134225" y="3616325"/>
          <p14:tracePt t="278081" x="7089775" y="3616325"/>
          <p14:tracePt t="278099" x="7062788" y="3616325"/>
          <p14:tracePt t="278114" x="7037388" y="3616325"/>
          <p14:tracePt t="278131" x="6983413" y="3616325"/>
          <p14:tracePt t="278148" x="6946900" y="3616325"/>
          <p14:tracePt t="278166" x="6929438" y="3616325"/>
          <p14:tracePt t="278181" x="6884988" y="3616325"/>
          <p14:tracePt t="278198" x="6867525" y="3616325"/>
          <p14:tracePt t="278214" x="6840538" y="3616325"/>
          <p14:tracePt t="278231" x="6786563" y="3598863"/>
          <p14:tracePt t="278247" x="6742113" y="3589338"/>
          <p14:tracePt t="278264" x="6715125" y="3571875"/>
          <p14:tracePt t="278280" x="6697663" y="3554413"/>
          <p14:tracePt t="278298" x="6688138" y="3544888"/>
          <p14:tracePt t="278314" x="6680200" y="3536950"/>
          <p14:tracePt t="278331" x="6634163" y="3517900"/>
          <p14:tracePt t="278348" x="6616700" y="3473450"/>
          <p14:tracePt t="278365" x="6608763" y="3455988"/>
          <p14:tracePt t="278381" x="6599238" y="3446463"/>
          <p14:tracePt t="278397" x="6589713" y="3429000"/>
          <p14:tracePt t="278414" x="6589713" y="3402013"/>
          <p14:tracePt t="278431" x="6589713" y="3357563"/>
          <p14:tracePt t="278447" x="6589713" y="3330575"/>
          <p14:tracePt t="278464" x="6589713" y="3303588"/>
          <p14:tracePt t="278480" x="6589713" y="3276600"/>
          <p14:tracePt t="278497" x="6589713" y="3251200"/>
          <p14:tracePt t="278514" x="6599238" y="3241675"/>
          <p14:tracePt t="278530" x="6608763" y="3224213"/>
          <p14:tracePt t="278547" x="6661150" y="3170238"/>
          <p14:tracePt t="278565" x="6688138" y="3152775"/>
          <p14:tracePt t="278580" x="6759575" y="3116263"/>
          <p14:tracePt t="278597" x="6804025" y="3116263"/>
          <p14:tracePt t="278614" x="6867525" y="3116263"/>
          <p14:tracePt t="278630" x="6983413" y="3116263"/>
          <p14:tracePt t="278647" x="7062788" y="3116263"/>
          <p14:tracePt t="278663" x="7180263" y="3116263"/>
          <p14:tracePt t="278680" x="7242175" y="3116263"/>
          <p14:tracePt t="278698" x="7286625" y="3116263"/>
          <p14:tracePt t="278714" x="7313613" y="3116263"/>
          <p14:tracePt t="278730" x="7348538" y="3116263"/>
          <p14:tracePt t="278747" x="7375525" y="3116263"/>
          <p14:tracePt t="278764" x="7419975" y="3116263"/>
          <p14:tracePt t="278781" x="7439025" y="3116263"/>
          <p14:tracePt t="278797" x="7466013" y="3116263"/>
          <p14:tracePt t="278813" x="7491413" y="3116263"/>
          <p14:tracePt t="278830" x="7510463" y="3116263"/>
          <p14:tracePt t="278847" x="7527925" y="3125788"/>
          <p14:tracePt t="278863" x="7537450" y="3133725"/>
          <p14:tracePt t="278879" x="7554913" y="3152775"/>
          <p14:tracePt t="278897" x="7572375" y="3170238"/>
          <p14:tracePt t="278914" x="7572375" y="3187700"/>
          <p14:tracePt t="278930" x="7572375" y="3214688"/>
          <p14:tracePt t="278947" x="7572375" y="3303588"/>
          <p14:tracePt t="278963" x="7545388" y="3394075"/>
          <p14:tracePt t="278981" x="7518400" y="3446463"/>
          <p14:tracePt t="278997" x="7500938" y="3455988"/>
          <p14:tracePt t="279014" x="7419975" y="3473450"/>
          <p14:tracePt t="279030" x="7277100" y="3554413"/>
          <p14:tracePt t="279047" x="7161213" y="3581400"/>
          <p14:tracePt t="279063" x="6973888" y="3625850"/>
          <p14:tracePt t="279080" x="6867525" y="3652838"/>
          <p14:tracePt t="279096" x="6751638" y="3687763"/>
          <p14:tracePt t="279113" x="6634163" y="3714750"/>
          <p14:tracePt t="279130" x="6518275" y="3724275"/>
          <p14:tracePt t="279147" x="6411913" y="3751263"/>
          <p14:tracePt t="279163" x="6276975" y="3768725"/>
          <p14:tracePt t="279163" x="6205538" y="3786188"/>
          <p14:tracePt t="279180" x="6037263" y="3795713"/>
          <p14:tracePt t="279196" x="5795963" y="3830638"/>
          <p14:tracePt t="279213" x="5446713" y="3884613"/>
          <p14:tracePt t="279229" x="5143500" y="3884613"/>
          <p14:tracePt t="279247" x="4759325" y="3884613"/>
          <p14:tracePt t="279262" x="4402138" y="3884613"/>
          <p14:tracePt t="279279" x="4037013" y="3884613"/>
          <p14:tracePt t="279296" x="3732213" y="3884613"/>
          <p14:tracePt t="279313" x="3544888" y="3884613"/>
          <p14:tracePt t="279329" x="3429000" y="3884613"/>
          <p14:tracePt t="279346" x="3357563" y="3884613"/>
          <p14:tracePt t="279362" x="3224213" y="3875088"/>
          <p14:tracePt t="279380" x="3081338" y="3830638"/>
          <p14:tracePt t="279380" x="2973388" y="3822700"/>
          <p14:tracePt t="279397" x="2786063" y="3759200"/>
          <p14:tracePt t="279413" x="2589213" y="3741738"/>
          <p14:tracePt t="279429" x="2446338" y="3697288"/>
          <p14:tracePt t="279446" x="2312988" y="3697288"/>
          <p14:tracePt t="279462" x="2224088" y="3697288"/>
          <p14:tracePt t="279480" x="2089150" y="3697288"/>
          <p14:tracePt t="279496" x="1965325" y="3697288"/>
          <p14:tracePt t="279513" x="1847850" y="3697288"/>
          <p14:tracePt t="279529" x="1751013" y="3697288"/>
          <p14:tracePt t="279547" x="1652588" y="3697288"/>
          <p14:tracePt t="279563" x="1554163" y="3697288"/>
          <p14:tracePt t="279579" x="1446213" y="3697288"/>
          <p14:tracePt t="279596" x="1330325" y="3697288"/>
          <p14:tracePt t="279613" x="1258888" y="3705225"/>
          <p14:tracePt t="279629" x="1204913" y="3724275"/>
          <p14:tracePt t="279646" x="1169988" y="3759200"/>
          <p14:tracePt t="279662" x="1125538" y="3830638"/>
          <p14:tracePt t="279680" x="1108075" y="3911600"/>
          <p14:tracePt t="279696" x="1071563" y="4010025"/>
          <p14:tracePt t="279713" x="1044575" y="4125913"/>
          <p14:tracePt t="279729" x="1017588" y="4179888"/>
          <p14:tracePt t="279746" x="1009650" y="4251325"/>
          <p14:tracePt t="279762" x="1000125" y="4303713"/>
          <p14:tracePt t="279780" x="973138" y="4375150"/>
          <p14:tracePt t="279795" x="965200" y="4483100"/>
          <p14:tracePt t="279812" x="965200" y="4527550"/>
          <p14:tracePt t="279829" x="965200" y="4581525"/>
          <p14:tracePt t="279846" x="965200" y="4633913"/>
          <p14:tracePt t="279862" x="973138" y="4687888"/>
          <p14:tracePt t="279879" x="982663" y="4759325"/>
          <p14:tracePt t="279895" x="1027113" y="4848225"/>
          <p14:tracePt t="279913" x="1027113" y="4919663"/>
          <p14:tracePt t="279929" x="1054100" y="4991100"/>
          <p14:tracePt t="279945" x="1089025" y="5081588"/>
          <p14:tracePt t="279962" x="1116013" y="5197475"/>
          <p14:tracePt t="279979" x="1125538" y="5313363"/>
          <p14:tracePt t="279995" x="1133475" y="5367338"/>
          <p14:tracePt t="279995" x="1152525" y="5384800"/>
          <p14:tracePt t="280013" x="1179513" y="5402263"/>
          <p14:tracePt t="280028" x="1196975" y="5419725"/>
          <p14:tracePt t="280063" x="1204913" y="5419725"/>
          <p14:tracePt t="280069" x="1241425" y="5419725"/>
          <p14:tracePt t="280078" x="1250950" y="5419725"/>
          <p14:tracePt t="280095" x="1285875" y="5419725"/>
          <p14:tracePt t="280113" x="1312863" y="5375275"/>
          <p14:tracePt t="280128" x="1322388" y="5340350"/>
          <p14:tracePt t="280146" x="1357313" y="5268913"/>
          <p14:tracePt t="280161" x="1384300" y="5170488"/>
          <p14:tracePt t="280178" x="1411288" y="5054600"/>
          <p14:tracePt t="280195" x="1419225" y="4991100"/>
          <p14:tracePt t="280212" x="1419225" y="4867275"/>
          <p14:tracePt t="280229" x="1428750" y="4776788"/>
          <p14:tracePt t="280245" x="1446213" y="4679950"/>
          <p14:tracePt t="280261" x="1473200" y="4572000"/>
          <p14:tracePt t="280278" x="1482725" y="4473575"/>
          <p14:tracePt t="280294" x="1490663" y="4419600"/>
          <p14:tracePt t="280311" x="1490663" y="4348163"/>
          <p14:tracePt t="280328" x="1490663" y="4295775"/>
          <p14:tracePt t="280345" x="1490663" y="4259263"/>
          <p14:tracePt t="280362" x="1490663" y="4232275"/>
          <p14:tracePt t="280379" x="1490663" y="4187825"/>
          <p14:tracePt t="280395" x="1490663" y="4143375"/>
          <p14:tracePt t="280412" x="1490663" y="4071938"/>
          <p14:tracePt t="280428" x="1509713" y="4027488"/>
          <p14:tracePt t="280445" x="1509713" y="3983038"/>
          <p14:tracePt t="280461" x="1527175" y="3965575"/>
          <p14:tracePt t="280478" x="1527175" y="3938588"/>
          <p14:tracePt t="280495" x="1527175" y="3867150"/>
          <p14:tracePt t="280512" x="1554163" y="3768725"/>
          <p14:tracePt t="280528" x="1608138" y="3643313"/>
          <p14:tracePt t="280545" x="1608138" y="3608388"/>
          <p14:tracePt t="280561" x="1608138" y="3598863"/>
          <p14:tracePt t="280577" x="1616075" y="3571875"/>
          <p14:tracePt t="280669" x="1633538" y="3625850"/>
          <p14:tracePt t="280676" x="1660525" y="3679825"/>
          <p14:tracePt t="280684" x="1670050" y="3830638"/>
          <p14:tracePt t="280695" x="1670050" y="3983038"/>
          <p14:tracePt t="280712" x="1670050" y="4224338"/>
          <p14:tracePt t="280728" x="1670050" y="4419600"/>
          <p14:tracePt t="280744" x="1670050" y="4589463"/>
          <p14:tracePt t="280762" x="1670050" y="4741863"/>
          <p14:tracePt t="280777" x="1697038" y="4867275"/>
          <p14:tracePt t="280794" x="1731963" y="4938713"/>
          <p14:tracePt t="280811" x="1758950" y="4991100"/>
          <p14:tracePt t="280811" x="1776413" y="5018088"/>
          <p14:tracePt t="280829" x="1785938" y="5037138"/>
          <p14:tracePt t="280844" x="1830388" y="5037138"/>
          <p14:tracePt t="280861" x="1866900" y="5045075"/>
          <p14:tracePt t="280878" x="1938338" y="5045075"/>
          <p14:tracePt t="280895" x="2071688" y="5045075"/>
          <p14:tracePt t="280910" x="2259013" y="4938713"/>
          <p14:tracePt t="280927" x="2411413" y="4840288"/>
          <p14:tracePt t="280944" x="2670175" y="4697413"/>
          <p14:tracePt t="280961" x="2822575" y="4598988"/>
          <p14:tracePt t="280977" x="3009900" y="4500563"/>
          <p14:tracePt t="280994" x="3143250" y="4375150"/>
          <p14:tracePt t="281011" x="3259138" y="4295775"/>
          <p14:tracePt t="281027" x="3402013" y="4179888"/>
          <p14:tracePt t="281044" x="3465513" y="4160838"/>
          <p14:tracePt t="281061" x="3490913" y="4160838"/>
          <p14:tracePt t="281077" x="3527425" y="4179888"/>
          <p14:tracePt t="281095" x="3562350" y="4241800"/>
          <p14:tracePt t="281110" x="3571875" y="4348163"/>
          <p14:tracePt t="281127" x="3571875" y="4510088"/>
          <p14:tracePt t="281143" x="3571875" y="4724400"/>
          <p14:tracePt t="281160" x="3571875" y="4938713"/>
          <p14:tracePt t="281176" x="3589338" y="5072063"/>
          <p14:tracePt t="281193" x="3633788" y="5108575"/>
          <p14:tracePt t="281210" x="3652838" y="5116513"/>
          <p14:tracePt t="281244" x="3670300" y="5116513"/>
          <p14:tracePt t="281245" x="3741738" y="5116513"/>
          <p14:tracePt t="281261" x="3848100" y="5037138"/>
          <p14:tracePt t="281277" x="3919538" y="4902200"/>
          <p14:tracePt t="281294" x="3983038" y="4830763"/>
          <p14:tracePt t="281310" x="4010025" y="4759325"/>
          <p14:tracePt t="281327" x="4037013" y="4724400"/>
          <p14:tracePt t="281373" x="4044950" y="4724400"/>
          <p14:tracePt t="281380" x="4108450" y="4724400"/>
          <p14:tracePt t="281383" x="4152900" y="4724400"/>
          <p14:tracePt t="281394" x="4313238" y="4803775"/>
          <p14:tracePt t="281410" x="4510088" y="4973638"/>
          <p14:tracePt t="281427" x="4751388" y="5143500"/>
          <p14:tracePt t="281443" x="5045075" y="5276850"/>
          <p14:tracePt t="281443" x="5180013" y="5348288"/>
          <p14:tracePt t="281461" x="5402263" y="5394325"/>
          <p14:tracePt t="281476" x="5545138" y="5438775"/>
          <p14:tracePt t="281493" x="5680075" y="5438775"/>
          <p14:tracePt t="281510" x="5830888" y="5438775"/>
          <p14:tracePt t="281527" x="6018213" y="5357813"/>
          <p14:tracePt t="281543" x="6170613" y="5268913"/>
          <p14:tracePt t="281560" x="6296025" y="5160963"/>
          <p14:tracePt t="281576" x="6419850" y="5062538"/>
          <p14:tracePt t="281594" x="6518275" y="4965700"/>
          <p14:tracePt t="281609" x="6670675" y="4822825"/>
          <p14:tracePt t="281627" x="6884988" y="4679950"/>
          <p14:tracePt t="281643" x="7018338" y="4589463"/>
          <p14:tracePt t="281643" x="7072313" y="4562475"/>
          <p14:tracePt t="281661" x="7108825" y="4537075"/>
          <p14:tracePt t="281677" x="7126288" y="4527550"/>
          <p14:tracePt t="281724" x="7143750" y="4527550"/>
          <p14:tracePt t="281732" x="7153275" y="4527550"/>
          <p14:tracePt t="281740" x="7170738" y="4527550"/>
          <p14:tracePt t="281748" x="7188200" y="4527550"/>
          <p14:tracePt t="281759" x="7197725" y="4527550"/>
          <p14:tracePt t="281836" x="7188200" y="4527550"/>
          <p14:tracePt t="281844" x="7134225" y="4562475"/>
          <p14:tracePt t="281850" x="7072313" y="4562475"/>
          <p14:tracePt t="281859" x="6911975" y="4608513"/>
          <p14:tracePt t="281876" x="6419850" y="4608513"/>
          <p14:tracePt t="281893" x="6054725" y="4608513"/>
          <p14:tracePt t="281909" x="5776913" y="4598988"/>
          <p14:tracePt t="281926" x="5340350" y="4581525"/>
          <p14:tracePt t="281943" x="4973638" y="4527550"/>
          <p14:tracePt t="281960" x="4589463" y="4510088"/>
          <p14:tracePt t="281975" x="4224338" y="4491038"/>
          <p14:tracePt t="281993" x="3902075" y="4491038"/>
          <p14:tracePt t="282009" x="3732213" y="4491038"/>
          <p14:tracePt t="282026" x="3652838" y="4491038"/>
          <p14:tracePt t="282042" x="3633788" y="4491038"/>
          <p14:tracePt t="282077" x="3625850" y="4483100"/>
          <p14:tracePt t="282181" x="3759200" y="4483100"/>
          <p14:tracePt t="282188" x="3848100" y="4483100"/>
          <p14:tracePt t="282197" x="3956050" y="4483100"/>
          <p14:tracePt t="282204" x="4081463" y="4483100"/>
          <p14:tracePt t="282212" x="4357688" y="4483100"/>
          <p14:tracePt t="282225" x="4598988" y="4483100"/>
          <p14:tracePt t="282242" x="4776788" y="4483100"/>
          <p14:tracePt t="282259" x="4991100" y="4483100"/>
          <p14:tracePt t="282275" x="5348288" y="4483100"/>
          <p14:tracePt t="282275" x="5545138" y="4483100"/>
          <p14:tracePt t="282293" x="5929313" y="4483100"/>
          <p14:tracePt t="282308" x="6251575" y="4483100"/>
          <p14:tracePt t="282325" x="6527800" y="4483100"/>
          <p14:tracePt t="282341" x="6680200" y="4483100"/>
          <p14:tracePt t="282358" x="6831013" y="4483100"/>
          <p14:tracePt t="282375" x="6965950" y="4483100"/>
          <p14:tracePt t="282391" x="7062788" y="4483100"/>
          <p14:tracePt t="282408" x="7081838" y="4483100"/>
          <p14:tracePt t="282426" x="7099300" y="4483100"/>
          <p14:tracePt t="282580" x="7072313" y="4483100"/>
          <p14:tracePt t="282588" x="7062788" y="4483100"/>
          <p14:tracePt t="282596" x="7027863" y="4483100"/>
          <p14:tracePt t="282604" x="7010400" y="4483100"/>
          <p14:tracePt t="282609" x="6965950" y="4483100"/>
          <p14:tracePt t="282625" x="6911975" y="4491038"/>
          <p14:tracePt t="282642" x="6894513" y="4491038"/>
          <p14:tracePt t="282659" x="6848475" y="4510088"/>
          <p14:tracePt t="282674" x="6823075" y="4510088"/>
          <p14:tracePt t="282692" x="6796088" y="4518025"/>
          <p14:tracePt t="282710" x="6759575" y="4518025"/>
          <p14:tracePt t="282725" x="6751638" y="4527550"/>
          <p14:tracePt t="282742" x="6732588" y="4537075"/>
          <p14:tracePt t="282758" x="6724650" y="4537075"/>
          <p14:tracePt t="282812" x="6715125" y="4545013"/>
          <p14:tracePt t="282820" x="6705600" y="4554538"/>
          <p14:tracePt t="282901" x="6697663" y="4562475"/>
          <p14:tracePt t="282917" x="6670675" y="4562475"/>
          <p14:tracePt t="282924" x="6616700" y="4562475"/>
          <p14:tracePt t="282933" x="6500813" y="4581525"/>
          <p14:tracePt t="282941" x="6340475" y="4625975"/>
          <p14:tracePt t="282957" x="6259513" y="4633913"/>
          <p14:tracePt t="282975" x="6170613" y="4633913"/>
          <p14:tracePt t="282991" x="6099175" y="4660900"/>
          <p14:tracePt t="283008" x="6027738" y="4687888"/>
          <p14:tracePt t="283024" x="5965825" y="4687888"/>
          <p14:tracePt t="283041" x="5894388" y="4697413"/>
          <p14:tracePt t="283058" x="5813425" y="4705350"/>
          <p14:tracePt t="283074" x="5705475" y="4724400"/>
          <p14:tracePt t="283091" x="5537200" y="4768850"/>
          <p14:tracePt t="283107" x="5402263" y="4776788"/>
          <p14:tracePt t="283124" x="5268913" y="4795838"/>
          <p14:tracePt t="283141" x="5251450" y="4795838"/>
          <p14:tracePt t="283157" x="5214938" y="4795838"/>
          <p14:tracePt t="283175" x="5160963" y="4795838"/>
          <p14:tracePt t="283190" x="5089525" y="4795838"/>
          <p14:tracePt t="283208" x="4965700" y="4795838"/>
          <p14:tracePt t="283224" x="4768850" y="4795838"/>
          <p14:tracePt t="283241" x="4527550" y="4786313"/>
          <p14:tracePt t="283257" x="4303713" y="4751388"/>
          <p14:tracePt t="283274" x="4108450" y="4724400"/>
          <p14:tracePt t="283291" x="3990975" y="4705350"/>
          <p14:tracePt t="283308" x="3884613" y="4679950"/>
          <p14:tracePt t="283324" x="3751263" y="4679950"/>
          <p14:tracePt t="283341" x="3633788" y="4679950"/>
          <p14:tracePt t="283357" x="3571875" y="4679950"/>
          <p14:tracePt t="283374" x="3509963" y="4679950"/>
          <p14:tracePt t="283390" x="3500438" y="4670425"/>
          <p14:tracePt t="283428" x="3490913" y="4660900"/>
          <p14:tracePt t="283434" x="3482975" y="4652963"/>
          <p14:tracePt t="283441" x="3482975" y="4633913"/>
          <p14:tracePt t="283457" x="3465513" y="4608513"/>
          <p14:tracePt t="283474" x="3455988" y="4562475"/>
          <p14:tracePt t="283490" x="3446463" y="4510088"/>
          <p14:tracePt t="283507" x="3446463" y="4491038"/>
          <p14:tracePt t="283523" x="3438525" y="4465638"/>
          <p14:tracePt t="283540" x="3438525" y="4438650"/>
          <p14:tracePt t="283557" x="3429000" y="4367213"/>
          <p14:tracePt t="283573" x="3419475" y="4330700"/>
          <p14:tracePt t="283590" x="3419475" y="4276725"/>
          <p14:tracePt t="283608" x="3419475" y="4259263"/>
          <p14:tracePt t="283623" x="3419475" y="4241800"/>
          <p14:tracePt t="283641" x="3419475" y="4214813"/>
          <p14:tracePt t="283656" x="3419475" y="4179888"/>
          <p14:tracePt t="283674" x="3438525" y="4133850"/>
          <p14:tracePt t="283690" x="3482975" y="4054475"/>
          <p14:tracePt t="283707" x="3509963" y="3983038"/>
          <p14:tracePt t="283723" x="3527425" y="3946525"/>
          <p14:tracePt t="283723" x="3527425" y="3929063"/>
          <p14:tracePt t="283741" x="3536950" y="3875088"/>
          <p14:tracePt t="283757" x="3536950" y="3840163"/>
          <p14:tracePt t="283773" x="3536950" y="3822700"/>
          <p14:tracePt t="283790" x="3536950" y="3786188"/>
          <p14:tracePt t="283807" x="3536950" y="3776663"/>
          <p14:tracePt t="283823" x="3536950" y="3751263"/>
          <p14:tracePt t="283840" x="3536950" y="3741738"/>
          <p14:tracePt t="283856" x="3536950" y="3732213"/>
          <p14:tracePt t="283873" x="3527425" y="3705225"/>
          <p14:tracePt t="283889" x="3517900" y="3697288"/>
          <p14:tracePt t="283906" x="3509963" y="3687763"/>
          <p14:tracePt t="283923" x="3500438" y="3660775"/>
          <p14:tracePt t="283965" x="3500438" y="3652838"/>
          <p14:tracePt t="284005" x="3482975" y="3633788"/>
          <p14:tracePt t="284036" x="3455988" y="3633788"/>
          <p14:tracePt t="284045" x="3429000" y="3633788"/>
          <p14:tracePt t="284052" x="3402013" y="3643313"/>
          <p14:tracePt t="284061" x="3375025" y="3679825"/>
          <p14:tracePt t="284073" x="3348038" y="3714750"/>
          <p14:tracePt t="284089" x="3340100" y="3759200"/>
          <p14:tracePt t="284107" x="3313113" y="3795713"/>
          <p14:tracePt t="284122" x="3303588" y="3822700"/>
          <p14:tracePt t="284122" x="3303588" y="3848100"/>
          <p14:tracePt t="284141" x="3303588" y="3867150"/>
          <p14:tracePt t="284156" x="3295650" y="3973513"/>
          <p14:tracePt t="284173" x="3295650" y="4027488"/>
          <p14:tracePt t="284189" x="3295650" y="4089400"/>
          <p14:tracePt t="284205" x="3295650" y="4133850"/>
          <p14:tracePt t="284222" x="3295650" y="4187825"/>
          <p14:tracePt t="284239" x="3286125" y="4241800"/>
          <p14:tracePt t="284255" x="3286125" y="4348163"/>
          <p14:tracePt t="284272" x="3286125" y="4483100"/>
          <p14:tracePt t="284289" x="3286125" y="4581525"/>
          <p14:tracePt t="284306" x="3286125" y="4679950"/>
          <p14:tracePt t="284322" x="3286125" y="4741863"/>
          <p14:tracePt t="284339" x="3286125" y="4803775"/>
          <p14:tracePt t="284355" x="3286125" y="4857750"/>
          <p14:tracePt t="284373" x="3286125" y="4902200"/>
          <p14:tracePt t="284388" x="3286125" y="4965700"/>
          <p14:tracePt t="284405" x="3286125" y="5037138"/>
          <p14:tracePt t="284422" x="3313113" y="5108575"/>
          <p14:tracePt t="284439" x="3322638" y="5153025"/>
          <p14:tracePt t="284455" x="3330575" y="5197475"/>
          <p14:tracePt t="284472" x="3375025" y="5241925"/>
          <p14:tracePt t="284488" x="3411538" y="5276850"/>
          <p14:tracePt t="284505" x="3438525" y="5313363"/>
          <p14:tracePt t="284522" x="3446463" y="5340350"/>
          <p14:tracePt t="284538" x="3482975" y="5384800"/>
          <p14:tracePt t="284555" x="3527425" y="5446713"/>
          <p14:tracePt t="284573" x="3544888" y="5465763"/>
          <p14:tracePt t="284588" x="3589338" y="5500688"/>
          <p14:tracePt t="284605" x="3616325" y="5510213"/>
          <p14:tracePt t="284622" x="3660775" y="5527675"/>
          <p14:tracePt t="284639" x="3687763" y="5562600"/>
          <p14:tracePt t="284656" x="3732213" y="5562600"/>
          <p14:tracePt t="284672" x="3803650" y="5599113"/>
          <p14:tracePt t="284690" x="3857625" y="5616575"/>
          <p14:tracePt t="284705" x="3929063" y="5653088"/>
          <p14:tracePt t="284722" x="3990975" y="5653088"/>
          <p14:tracePt t="284738" x="4044950" y="5680075"/>
          <p14:tracePt t="284755" x="4116388" y="5680075"/>
          <p14:tracePt t="284771" x="4214813" y="5680075"/>
          <p14:tracePt t="284789" x="4295775" y="5680075"/>
          <p14:tracePt t="284805" x="4394200" y="5680075"/>
          <p14:tracePt t="284822" x="4510088" y="5680075"/>
          <p14:tracePt t="284839" x="4581525" y="5680075"/>
          <p14:tracePt t="284855" x="4633913" y="5680075"/>
          <p14:tracePt t="284871" x="4714875" y="5661025"/>
          <p14:tracePt t="284889" x="4776788" y="5634038"/>
          <p14:tracePt t="284904" x="4848225" y="5589588"/>
          <p14:tracePt t="284922" x="4938713" y="5527675"/>
          <p14:tracePt t="284938" x="5054600" y="5438775"/>
          <p14:tracePt t="284955" x="5126038" y="5375275"/>
          <p14:tracePt t="284971" x="5197475" y="5268913"/>
          <p14:tracePt t="284989" x="5241925" y="5143500"/>
          <p14:tracePt t="285004" x="5241925" y="5062538"/>
          <p14:tracePt t="285021" x="5251450" y="4946650"/>
          <p14:tracePt t="285037" x="5251450" y="4830763"/>
          <p14:tracePt t="285055" x="5251450" y="4724400"/>
          <p14:tracePt t="285071" x="5241925" y="4652963"/>
          <p14:tracePt t="285088" x="5180013" y="4562475"/>
          <p14:tracePt t="285104" x="5116513" y="4491038"/>
          <p14:tracePt t="285121" x="5037138" y="4402138"/>
          <p14:tracePt t="285138" x="4973638" y="4322763"/>
          <p14:tracePt t="285155" x="4902200" y="4251325"/>
          <p14:tracePt t="285171" x="4830763" y="4187825"/>
          <p14:tracePt t="285171" x="4795838" y="4152900"/>
          <p14:tracePt t="285189" x="4714875" y="4081463"/>
          <p14:tracePt t="285204" x="4660900" y="4027488"/>
          <p14:tracePt t="285222" x="4616450" y="4000500"/>
          <p14:tracePt t="285237" x="4537075" y="3965575"/>
          <p14:tracePt t="285255" x="4500563" y="3956050"/>
          <p14:tracePt t="285271" x="4465638" y="3946525"/>
          <p14:tracePt t="285288" x="4402138" y="3911600"/>
          <p14:tracePt t="285304" x="4330700" y="3884613"/>
          <p14:tracePt t="285322" x="4232275" y="3848100"/>
          <p14:tracePt t="285337" x="4108450" y="3822700"/>
          <p14:tracePt t="285355" x="4027488" y="3795713"/>
          <p14:tracePt t="285371" x="3956050" y="3786188"/>
          <p14:tracePt t="285388" x="3875088" y="3786188"/>
          <p14:tracePt t="285404" x="3776663" y="3768725"/>
          <p14:tracePt t="285422" x="3697288" y="3759200"/>
          <p14:tracePt t="285437" x="3625850" y="3759200"/>
          <p14:tracePt t="285454" x="3571875" y="3759200"/>
          <p14:tracePt t="285470" x="3536950" y="3759200"/>
          <p14:tracePt t="285488" x="3490913" y="3795713"/>
          <p14:tracePt t="285504" x="3429000" y="3857625"/>
          <p14:tracePt t="285521" x="3384550" y="3956050"/>
          <p14:tracePt t="285538" x="3375025" y="4054475"/>
          <p14:tracePt t="285555" x="3367088" y="4197350"/>
          <p14:tracePt t="285570" x="3367088" y="4322763"/>
          <p14:tracePt t="285588" x="3367088" y="4402138"/>
          <p14:tracePt t="285603" x="3367088" y="4554538"/>
          <p14:tracePt t="285621" x="3419475" y="4660900"/>
          <p14:tracePt t="285637" x="3490913" y="4776788"/>
          <p14:tracePt t="285654" x="3536950" y="4857750"/>
          <p14:tracePt t="285671" x="3589338" y="4965700"/>
          <p14:tracePt t="285688" x="3652838" y="5054600"/>
          <p14:tracePt t="285704" x="3679825" y="5126038"/>
          <p14:tracePt t="285720" x="3714750" y="5197475"/>
          <p14:tracePt t="285737" x="3776663" y="5268913"/>
          <p14:tracePt t="285754" x="3840163" y="5330825"/>
          <p14:tracePt t="285770" x="3894138" y="5367338"/>
          <p14:tracePt t="285788" x="3911600" y="5384800"/>
          <p14:tracePt t="285803" x="3973513" y="5438775"/>
          <p14:tracePt t="285820" x="4017963" y="5446713"/>
          <p14:tracePt t="285837" x="4062413" y="5483225"/>
          <p14:tracePt t="285854" x="4133850" y="5491163"/>
          <p14:tracePt t="285870" x="4187825" y="5500688"/>
          <p14:tracePt t="285888" x="4241800" y="5500688"/>
          <p14:tracePt t="285904" x="4295775" y="5527675"/>
          <p14:tracePt t="285921" x="4357688" y="5527675"/>
          <p14:tracePt t="285937" x="4446588" y="5527675"/>
          <p14:tracePt t="285954" x="4537075" y="5527675"/>
          <p14:tracePt t="285970" x="4697413" y="5446713"/>
          <p14:tracePt t="285987" x="4768850" y="5384800"/>
          <p14:tracePt t="286003" x="4875213" y="5286375"/>
          <p14:tracePt t="286021" x="4919663" y="5180013"/>
          <p14:tracePt t="286036" x="5000625" y="4991100"/>
          <p14:tracePt t="286053" x="5072063" y="4759325"/>
          <p14:tracePt t="286070" x="5081588" y="4608513"/>
          <p14:tracePt t="286087" x="5081588" y="4473575"/>
          <p14:tracePt t="286103" x="5081588" y="4402138"/>
          <p14:tracePt t="286120" x="5062538" y="4322763"/>
          <p14:tracePt t="286136" x="5010150" y="4143375"/>
          <p14:tracePt t="286154" x="4956175" y="3956050"/>
          <p14:tracePt t="286169" x="4867275" y="3786188"/>
          <p14:tracePt t="286186" x="4786313" y="3679825"/>
          <p14:tracePt t="286203" x="4714875" y="3589338"/>
          <p14:tracePt t="286203" x="4679950" y="3562350"/>
          <p14:tracePt t="286221" x="4633913" y="3536950"/>
          <p14:tracePt t="286236" x="4581525" y="3509963"/>
          <p14:tracePt t="286253" x="4510088" y="3482975"/>
          <p14:tracePt t="286269" x="4419600" y="3446463"/>
          <p14:tracePt t="286286" x="4348163" y="3411538"/>
          <p14:tracePt t="286303" x="4259263" y="3384550"/>
          <p14:tracePt t="286319" x="4160838" y="3367088"/>
          <p14:tracePt t="286336" x="4062413" y="3367088"/>
          <p14:tracePt t="286353" x="3983038" y="3348038"/>
          <p14:tracePt t="286370" x="3911600" y="3348038"/>
          <p14:tracePt t="286386" x="3830638" y="3340100"/>
          <p14:tracePt t="286402" x="3751263" y="3340100"/>
          <p14:tracePt t="286419" x="3687763" y="3340100"/>
          <p14:tracePt t="286436" x="3598863" y="3340100"/>
          <p14:tracePt t="286453" x="3536950" y="3340100"/>
          <p14:tracePt t="286469" x="3465513" y="3357563"/>
          <p14:tracePt t="286486" x="3357563" y="3394075"/>
          <p14:tracePt t="286502" x="3268663" y="3455988"/>
          <p14:tracePt t="286519" x="3224213" y="3500438"/>
          <p14:tracePt t="286536" x="3133725" y="3589338"/>
          <p14:tracePt t="286553" x="3071813" y="3687763"/>
          <p14:tracePt t="286570" x="3017838" y="3786188"/>
          <p14:tracePt t="286586" x="2990850" y="3857625"/>
          <p14:tracePt t="286603" x="2990850" y="3946525"/>
          <p14:tracePt t="286619" x="2990850" y="4108450"/>
          <p14:tracePt t="286637" x="2990850" y="4232275"/>
          <p14:tracePt t="286652" x="2990850" y="4394200"/>
          <p14:tracePt t="286670" x="2990850" y="4527550"/>
          <p14:tracePt t="286685" x="3044825" y="4643438"/>
          <p14:tracePt t="286702" x="3062288" y="4724400"/>
          <p14:tracePt t="286719" x="3089275" y="4830763"/>
          <p14:tracePt t="286736" x="3116263" y="4929188"/>
          <p14:tracePt t="286752" x="3179763" y="5072063"/>
          <p14:tracePt t="286769" x="3241675" y="5214938"/>
          <p14:tracePt t="286785" x="3276600" y="5322888"/>
          <p14:tracePt t="286803" x="3330575" y="5411788"/>
          <p14:tracePt t="286818" x="3394075" y="5500688"/>
          <p14:tracePt t="286836" x="3473450" y="5581650"/>
          <p14:tracePt t="286852" x="3598863" y="5670550"/>
          <p14:tracePt t="286869" x="3670300" y="5680075"/>
          <p14:tracePt t="286885" x="3741738" y="5715000"/>
          <p14:tracePt t="286903" x="3813175" y="5741988"/>
          <p14:tracePt t="286919" x="3884613" y="5776913"/>
          <p14:tracePt t="286936" x="3983038" y="5776913"/>
          <p14:tracePt t="286952" x="4125913" y="5776913"/>
          <p14:tracePt t="286968" x="4322763" y="5776913"/>
          <p14:tracePt t="286984" x="4589463" y="5751513"/>
          <p14:tracePt t="287002" x="4911725" y="5697538"/>
          <p14:tracePt t="287018" x="5197475" y="5670550"/>
          <p14:tracePt t="287035" x="5456238" y="5634038"/>
          <p14:tracePt t="287052" x="5795963" y="5572125"/>
          <p14:tracePt t="287069" x="6037263" y="5518150"/>
          <p14:tracePt t="287085" x="6303963" y="5473700"/>
          <p14:tracePt t="287102" x="6608763" y="5384800"/>
          <p14:tracePt t="287119" x="6965950" y="5276850"/>
          <p14:tracePt t="287136" x="7116763" y="5205413"/>
          <p14:tracePt t="287152" x="7232650" y="5180013"/>
          <p14:tracePt t="287169" x="7286625" y="5170488"/>
          <p14:tracePt t="287185" x="7358063" y="5153025"/>
          <p14:tracePt t="287202" x="7466013" y="5116513"/>
          <p14:tracePt t="287218" x="7626350" y="5054600"/>
          <p14:tracePt t="287234" x="7777163" y="4965700"/>
          <p14:tracePt t="287251" x="7947025" y="4857750"/>
          <p14:tracePt t="287269" x="8037513" y="4759325"/>
          <p14:tracePt t="287285" x="8126413" y="4697413"/>
          <p14:tracePt t="287302" x="8197850" y="4616450"/>
          <p14:tracePt t="287318" x="8251825" y="4510088"/>
          <p14:tracePt t="287335" x="8259763" y="4429125"/>
          <p14:tracePt t="287351" x="8259763" y="4313238"/>
          <p14:tracePt t="287369" x="8259763" y="4205288"/>
          <p14:tracePt t="287384" x="8224838" y="4044950"/>
          <p14:tracePt t="287401" x="8054975" y="3803650"/>
          <p14:tracePt t="287418" x="7804150" y="3652838"/>
          <p14:tracePt t="287435" x="7483475" y="3500438"/>
          <p14:tracePt t="287451" x="7089775" y="3330575"/>
          <p14:tracePt t="287451" x="6929438" y="3268663"/>
          <p14:tracePt t="287469" x="6581775" y="3179763"/>
          <p14:tracePt t="287484" x="6357938" y="3116263"/>
          <p14:tracePt t="287501" x="6259513" y="3116263"/>
          <p14:tracePt t="287517" x="6197600" y="3116263"/>
          <p14:tracePt t="287535" x="6143625" y="3116263"/>
          <p14:tracePt t="287551" x="6072188" y="3187700"/>
          <p14:tracePt t="287568" x="5946775" y="3367088"/>
          <p14:tracePt t="287584" x="5848350" y="3554413"/>
          <p14:tracePt t="287601" x="5697538" y="3803650"/>
          <p14:tracePt t="287618" x="5608638" y="4071938"/>
          <p14:tracePt t="287635" x="5581650" y="4295775"/>
          <p14:tracePt t="287651" x="5581650" y="4473575"/>
          <p14:tracePt t="287668" x="5661025" y="4598988"/>
          <p14:tracePt t="287668" x="5715000" y="4660900"/>
          <p14:tracePt t="287685" x="5867400" y="4751388"/>
          <p14:tracePt t="287700" x="6072188" y="4830763"/>
          <p14:tracePt t="287718" x="6296025" y="4857750"/>
          <p14:tracePt t="287735" x="6429375" y="4857750"/>
          <p14:tracePt t="287751" x="6465888" y="4857750"/>
          <p14:tracePt t="287768" x="6473825" y="4848225"/>
          <p14:tracePt t="287784" x="6473825" y="4795838"/>
          <p14:tracePt t="287801" x="6419850" y="4741863"/>
          <p14:tracePt t="287817" x="6269038" y="4598988"/>
          <p14:tracePt t="287834" x="5991225" y="4483100"/>
          <p14:tracePt t="287851" x="5572125" y="4330700"/>
          <p14:tracePt t="287851" x="5330825" y="4232275"/>
          <p14:tracePt t="287884" x="4759325" y="4062413"/>
          <p14:tracePt t="287885" x="4411663" y="3990975"/>
          <p14:tracePt t="287901" x="4259263" y="3990975"/>
          <p14:tracePt t="287917" x="4160838" y="4010025"/>
          <p14:tracePt t="287934" x="4098925" y="4054475"/>
          <p14:tracePt t="287951" x="4081463" y="4081463"/>
          <p14:tracePt t="287967" x="4037013" y="4108450"/>
          <p14:tracePt t="287983" x="3965575" y="4125913"/>
          <p14:tracePt t="288001" x="3848100" y="4152900"/>
          <p14:tracePt t="288017" x="3705225" y="4170363"/>
          <p14:tracePt t="288034" x="3616325" y="4170363"/>
          <p14:tracePt t="288050" x="3581400" y="4170363"/>
          <p14:tracePt t="288068" x="3562350" y="4170363"/>
          <p14:tracePt t="288083" x="3544888" y="4170363"/>
          <p14:tracePt t="288100" x="3536950" y="4160838"/>
          <p14:tracePt t="288148" x="3527425" y="4152900"/>
          <p14:tracePt t="288205" x="3608388" y="4170363"/>
          <p14:tracePt t="288212" x="3741738" y="4214813"/>
          <p14:tracePt t="288219" x="3813175" y="4251325"/>
          <p14:tracePt t="288222" x="3946525" y="4295775"/>
          <p14:tracePt t="288233" x="4152900" y="4375150"/>
          <p14:tracePt t="288250" x="4322763" y="4438650"/>
          <p14:tracePt t="288266" x="4527550" y="4483100"/>
          <p14:tracePt t="288283" x="4919663" y="4572000"/>
          <p14:tracePt t="288300" x="5241925" y="4581525"/>
          <p14:tracePt t="288316" x="5545138" y="4581525"/>
          <p14:tracePt t="288333" x="5741988" y="4446588"/>
          <p14:tracePt t="288350" x="5768975" y="4367213"/>
          <p14:tracePt t="288366" x="5705475" y="4259263"/>
          <p14:tracePt t="288382" x="5554663" y="4152900"/>
          <p14:tracePt t="288400" x="5330825" y="4054475"/>
          <p14:tracePt t="288416" x="5099050" y="3983038"/>
          <p14:tracePt t="288433" x="4776788" y="3938588"/>
          <p14:tracePt t="288450" x="4510088" y="3884613"/>
          <p14:tracePt t="288467" x="4286250" y="3857625"/>
          <p14:tracePt t="288484" x="4152900" y="3813175"/>
          <p14:tracePt t="288499" x="4044950" y="3795713"/>
          <p14:tracePt t="288517" x="3990975" y="3795713"/>
          <p14:tracePt t="288533" x="3983038" y="3795713"/>
          <p14:tracePt t="288588" x="4027488" y="3795713"/>
          <p14:tracePt t="288597" x="4187825" y="3875088"/>
          <p14:tracePt t="288604" x="4295775" y="3911600"/>
          <p14:tracePt t="288612" x="4456113" y="3946525"/>
          <p14:tracePt t="288616" x="4741863" y="4027488"/>
          <p14:tracePt t="288633" x="5116513" y="4133850"/>
          <p14:tracePt t="288651" x="5438775" y="4205288"/>
          <p14:tracePt t="288666" x="5768975" y="4259263"/>
          <p14:tracePt t="288683" x="6089650" y="4259263"/>
          <p14:tracePt t="288699" x="6348413" y="4259263"/>
          <p14:tracePt t="288699" x="6438900" y="4232275"/>
          <p14:tracePt t="288717" x="6653213" y="4116388"/>
          <p14:tracePt t="288732" x="6769100" y="4000500"/>
          <p14:tracePt t="288750" x="6813550" y="3919538"/>
          <p14:tracePt t="288766" x="6858000" y="3830638"/>
          <p14:tracePt t="288783" x="6858000" y="3768725"/>
          <p14:tracePt t="288876" x="6858000" y="3848100"/>
          <p14:tracePt t="288885" x="6875463" y="3938588"/>
          <p14:tracePt t="288892" x="6902450" y="3990975"/>
          <p14:tracePt t="288900" x="6965950" y="4081463"/>
          <p14:tracePt t="288908" x="6991350" y="4133850"/>
          <p14:tracePt t="288915" x="7027863" y="4170363"/>
          <p14:tracePt t="288933" x="7027863" y="4187825"/>
          <p14:tracePt t="288949" x="6973888" y="4205288"/>
          <p14:tracePt t="288966" x="6670675" y="4224338"/>
          <p14:tracePt t="288983" x="6242050" y="4224338"/>
          <p14:tracePt t="288999" x="5803900" y="4224338"/>
          <p14:tracePt t="289016" x="5483225" y="4224338"/>
          <p14:tracePt t="289032" x="5276850" y="4214813"/>
          <p14:tracePt t="289049" x="5062538" y="4187825"/>
          <p14:tracePt t="289065" x="4795838" y="4152900"/>
          <p14:tracePt t="289082" x="4473575" y="4081463"/>
          <p14:tracePt t="289099" x="4170363" y="4054475"/>
          <p14:tracePt t="289115" x="3751263" y="3983038"/>
          <p14:tracePt t="289132" x="3554413" y="3965575"/>
          <p14:tracePt t="289149" x="3367088" y="3919538"/>
          <p14:tracePt t="289165" x="3241675" y="3919538"/>
          <p14:tracePt t="289182" x="3133725" y="3919538"/>
          <p14:tracePt t="289198" x="3009900" y="3919538"/>
          <p14:tracePt t="289215" x="2894013" y="3929063"/>
          <p14:tracePt t="289232" x="2822575" y="3946525"/>
          <p14:tracePt t="289249" x="2776538" y="3956050"/>
          <p14:tracePt t="289265" x="2759075" y="3965575"/>
          <p14:tracePt t="289282" x="2724150" y="3990975"/>
          <p14:tracePt t="289298" x="2687638" y="4000500"/>
          <p14:tracePt t="289315" x="2616200" y="4027488"/>
          <p14:tracePt t="289332" x="2527300" y="4044950"/>
          <p14:tracePt t="289349" x="2500313" y="4054475"/>
          <p14:tracePt t="289365" x="2490788" y="4062413"/>
          <p14:tracePt t="289382" x="2482850" y="4062413"/>
          <p14:tracePt t="289398" x="2473325" y="4081463"/>
          <p14:tracePt t="289415" x="2473325" y="4152900"/>
          <p14:tracePt t="289431" x="2473325" y="4187825"/>
          <p14:tracePt t="289449" x="2482850" y="4259263"/>
          <p14:tracePt t="289465" x="2500313" y="4375150"/>
          <p14:tracePt t="289482" x="2500313" y="4510088"/>
          <p14:tracePt t="289498" x="2500313" y="4616450"/>
          <p14:tracePt t="289516" x="2527300" y="4741863"/>
          <p14:tracePt t="289532" x="2562225" y="4830763"/>
          <p14:tracePt t="289549" x="2589213" y="4902200"/>
          <p14:tracePt t="289564" x="2589213" y="4956175"/>
          <p14:tracePt t="289581" x="2616200" y="5054600"/>
          <p14:tracePt t="289598" x="2643188" y="5126038"/>
          <p14:tracePt t="289615" x="2652713" y="5224463"/>
          <p14:tracePt t="289631" x="2687638" y="5322888"/>
          <p14:tracePt t="289664" x="2724150" y="5384800"/>
          <p14:tracePt t="289664" x="2759075" y="5438775"/>
          <p14:tracePt t="289681" x="2830513" y="5500688"/>
          <p14:tracePt t="289698" x="2894013" y="5537200"/>
          <p14:tracePt t="289715" x="3017838" y="5589588"/>
          <p14:tracePt t="289731" x="3143250" y="5643563"/>
          <p14:tracePt t="289731" x="3205163" y="5643563"/>
          <p14:tracePt t="289749" x="3313113" y="5680075"/>
          <p14:tracePt t="289764" x="3429000" y="5688013"/>
          <p14:tracePt t="289781" x="3562350" y="5688013"/>
          <p14:tracePt t="289798" x="3679825" y="5688013"/>
          <p14:tracePt t="289814" x="3803650" y="5688013"/>
          <p14:tracePt t="289831" x="3965575" y="5688013"/>
          <p14:tracePt t="289847" x="4089400" y="5688013"/>
          <p14:tracePt t="289864" x="4224338" y="5670550"/>
          <p14:tracePt t="289881" x="4348163" y="5626100"/>
          <p14:tracePt t="289897" x="4465638" y="5527675"/>
          <p14:tracePt t="289914" x="4554538" y="5429250"/>
          <p14:tracePt t="289930" x="4643438" y="5303838"/>
          <p14:tracePt t="289930" x="4652963" y="5259388"/>
          <p14:tracePt t="289949" x="4732338" y="5089525"/>
          <p14:tracePt t="289964" x="4768850" y="4946650"/>
          <p14:tracePt t="289981" x="4768850" y="4776788"/>
          <p14:tracePt t="289997" x="4768850" y="4598988"/>
          <p14:tracePt t="290014" x="4768850" y="4402138"/>
          <p14:tracePt t="290031" x="4768850" y="4251325"/>
          <p14:tracePt t="290048" x="4768850" y="4170363"/>
          <p14:tracePt t="290064" x="4705350" y="4081463"/>
          <p14:tracePt t="290081" x="4643438" y="4017963"/>
          <p14:tracePt t="290097" x="4581525" y="3973513"/>
          <p14:tracePt t="290115" x="4446588" y="3875088"/>
          <p14:tracePt t="290130" x="4313238" y="3786188"/>
          <p14:tracePt t="290130" x="4241800" y="3759200"/>
          <p14:tracePt t="290148" x="4187825" y="3714750"/>
          <p14:tracePt t="290164" x="4037013" y="3652838"/>
          <p14:tracePt t="290181" x="3902075" y="3643313"/>
          <p14:tracePt t="290197" x="3830638" y="3643313"/>
          <p14:tracePt t="290214" x="3776663" y="3643313"/>
          <p14:tracePt t="290231" x="3741738" y="3643313"/>
          <p14:tracePt t="290247" x="3679825" y="3687763"/>
          <p14:tracePt t="290264" x="3616325" y="3776663"/>
          <p14:tracePt t="290280" x="3554413" y="3857625"/>
          <p14:tracePt t="290297" x="3517900" y="3929063"/>
          <p14:tracePt t="290314" x="3490913" y="3973513"/>
          <p14:tracePt t="290330" x="3482975" y="4017963"/>
          <p14:tracePt t="290347" x="3482975" y="4081463"/>
          <p14:tracePt t="290363" x="3482975" y="4179888"/>
          <p14:tracePt t="290381" x="3482975" y="4251325"/>
          <p14:tracePt t="290396" x="3509963" y="4313238"/>
          <p14:tracePt t="290413" x="3562350" y="4357688"/>
          <p14:tracePt t="290430" x="3589338" y="4367213"/>
          <p14:tracePt t="290447" x="3598863" y="4367213"/>
          <p14:tracePt t="290464" x="3616325" y="4367213"/>
          <p14:tracePt t="290480" x="3625850" y="4367213"/>
          <p14:tracePt t="290532" x="3643313" y="4367213"/>
          <p14:tracePt t="290573" x="3687763" y="4367213"/>
          <p14:tracePt t="290580" x="3768725" y="4367213"/>
          <p14:tracePt t="290588" x="3830638" y="4394200"/>
          <p14:tracePt t="290596" x="3875088" y="4438650"/>
          <p14:tracePt t="290614" x="3911600" y="4537075"/>
          <p14:tracePt t="290630" x="3938588" y="4598988"/>
          <p14:tracePt t="290646" x="3956050" y="4652963"/>
          <p14:tracePt t="290664" x="3983038" y="4697413"/>
          <p14:tracePt t="290680" x="4010025" y="4724400"/>
          <p14:tracePt t="290724" x="4017963" y="4732338"/>
          <p14:tracePt t="290733" x="4037013" y="4741863"/>
          <p14:tracePt t="290740" x="4062413" y="4768850"/>
          <p14:tracePt t="290748" x="4133850" y="4795838"/>
          <p14:tracePt t="290763" x="4205288" y="4830763"/>
          <p14:tracePt t="290779" x="4348163" y="4840288"/>
          <p14:tracePt t="290797" x="4446588" y="4840288"/>
          <p14:tracePt t="290812" x="4545013" y="4840288"/>
          <p14:tracePt t="290830" x="4616450" y="4822825"/>
          <p14:tracePt t="290846" x="4670425" y="4813300"/>
          <p14:tracePt t="290864" x="4714875" y="4803775"/>
          <p14:tracePt t="290879" x="4724400" y="4795838"/>
          <p14:tracePt t="291012" x="4732338" y="4786313"/>
          <p14:tracePt t="291681" x="0" y="0"/>
        </p14:tracePtLst>
        <p14:tracePtLst>
          <p14:tracePt t="292643" x="2393950" y="5732463"/>
          <p14:tracePt t="292813" x="2393950" y="5768975"/>
          <p14:tracePt t="292820" x="2393950" y="5795963"/>
          <p14:tracePt t="292829" x="2393950" y="5822950"/>
          <p14:tracePt t="292837" x="2393950" y="5840413"/>
          <p14:tracePt t="292843" x="2393950" y="5875338"/>
          <p14:tracePt t="292941" x="2393950" y="5884863"/>
          <p14:tracePt t="292948" x="2401888" y="5884863"/>
          <p14:tracePt t="292957" x="2428875" y="5884863"/>
          <p14:tracePt t="292964" x="2490788" y="5884863"/>
          <p14:tracePt t="292976" x="2581275" y="5884863"/>
          <p14:tracePt t="292993" x="2598738" y="5884863"/>
          <p14:tracePt t="293010" x="2633663" y="5894388"/>
          <p14:tracePt t="293026" x="2652713" y="5894388"/>
          <p14:tracePt t="293043" x="2679700" y="5894388"/>
          <p14:tracePt t="293059" x="2697163" y="5894388"/>
          <p14:tracePt t="293077" x="2741613" y="5894388"/>
          <p14:tracePt t="293093" x="2768600" y="5911850"/>
          <p14:tracePt t="293110" x="2795588" y="5919788"/>
          <p14:tracePt t="293126" x="2830513" y="5929313"/>
          <p14:tracePt t="293143" x="2867025" y="5938838"/>
          <p14:tracePt t="293159" x="2919413" y="5938838"/>
          <p14:tracePt t="293177" x="2946400" y="5938838"/>
          <p14:tracePt t="293193" x="3000375" y="5938838"/>
          <p14:tracePt t="293209" x="3044825" y="5938838"/>
          <p14:tracePt t="293226" x="3071813" y="5938838"/>
          <p14:tracePt t="293244" x="3125788" y="5938838"/>
          <p14:tracePt t="293259" x="3179763" y="5938838"/>
          <p14:tracePt t="293276" x="3214688" y="5929313"/>
          <p14:tracePt t="293293" x="3232150" y="5919788"/>
          <p14:tracePt t="293310" x="3241675" y="5911850"/>
          <p14:tracePt t="293326" x="3259138" y="5902325"/>
          <p14:tracePt t="293343" x="3268663" y="5884863"/>
          <p14:tracePt t="293359" x="3295650" y="5857875"/>
          <p14:tracePt t="293377" x="3303588" y="5822950"/>
          <p14:tracePt t="293392" x="3340100" y="5776913"/>
          <p14:tracePt t="293410" x="3357563" y="5759450"/>
          <p14:tracePt t="293425" x="3384550" y="5715000"/>
          <p14:tracePt t="293443" x="3394075" y="5705475"/>
          <p14:tracePt t="293459" x="3394075" y="5697538"/>
          <p14:tracePt t="293500" x="3394075" y="5688013"/>
          <p14:tracePt t="293500" x="3394075" y="5680075"/>
          <p14:tracePt t="293509" x="3384550" y="5670550"/>
          <p14:tracePt t="293526" x="3367088" y="5643563"/>
          <p14:tracePt t="293542" x="3340100" y="5616575"/>
          <p14:tracePt t="293580" x="3322638" y="5616575"/>
          <p14:tracePt t="293588" x="3286125" y="5608638"/>
          <p14:tracePt t="293598" x="3276600" y="5608638"/>
          <p14:tracePt t="293608" x="3251200" y="5608638"/>
          <p14:tracePt t="293625" x="3214688" y="5608638"/>
          <p14:tracePt t="293643" x="3170238" y="5581650"/>
          <p14:tracePt t="293659" x="3108325" y="5581650"/>
          <p14:tracePt t="293676" x="2982913" y="5562600"/>
          <p14:tracePt t="293693" x="2884488" y="5562600"/>
          <p14:tracePt t="293708" x="2803525" y="5545138"/>
          <p14:tracePt t="293726" x="2751138" y="5518150"/>
          <p14:tracePt t="293742" x="2697163" y="5518150"/>
          <p14:tracePt t="293759" x="2633663" y="5510213"/>
          <p14:tracePt t="293775" x="2581275" y="5510213"/>
          <p14:tracePt t="293792" x="2482850" y="5510213"/>
          <p14:tracePt t="293808" x="2419350" y="5510213"/>
          <p14:tracePt t="293825" x="2347913" y="5510213"/>
          <p14:tracePt t="293843" x="2295525" y="5510213"/>
          <p14:tracePt t="293858" x="2268538" y="5510213"/>
          <p14:tracePt t="293858" x="2259013" y="5510213"/>
          <p14:tracePt t="293876" x="2224088" y="5510213"/>
          <p14:tracePt t="293892" x="2160588" y="5500688"/>
          <p14:tracePt t="293910" x="2081213" y="5500688"/>
          <p14:tracePt t="293925" x="1982788" y="5500688"/>
          <p14:tracePt t="293942" x="1919288" y="5500688"/>
          <p14:tracePt t="293958" x="1847850" y="5500688"/>
          <p14:tracePt t="293975" x="1795463" y="5500688"/>
          <p14:tracePt t="293991" x="1751013" y="5500688"/>
          <p14:tracePt t="294008" x="1724025" y="5500688"/>
          <p14:tracePt t="294024" x="1704975" y="5500688"/>
          <p14:tracePt t="294042" x="1679575" y="5500688"/>
          <p14:tracePt t="294058" x="1643063" y="5500688"/>
          <p14:tracePt t="294075" x="1616075" y="5500688"/>
          <p14:tracePt t="294091" x="1598613" y="5500688"/>
          <p14:tracePt t="294109" x="1581150" y="5500688"/>
          <p14:tracePt t="294125" x="1571625" y="5500688"/>
          <p14:tracePt t="294142" x="1554163" y="5500688"/>
          <p14:tracePt t="294158" x="1527175" y="5500688"/>
          <p14:tracePt t="294174" x="1509713" y="5500688"/>
          <p14:tracePt t="294191" x="1500188" y="5500688"/>
          <p14:tracePt t="294208" x="1482725" y="5500688"/>
          <p14:tracePt t="294224" x="1465263" y="5500688"/>
          <p14:tracePt t="294242" x="1455738" y="5500688"/>
          <p14:tracePt t="294258" x="1411288" y="5500688"/>
          <p14:tracePt t="294274" x="1384300" y="5510213"/>
          <p14:tracePt t="294292" x="1374775" y="5510213"/>
          <p14:tracePt t="294292" x="1366838" y="5510213"/>
          <p14:tracePt t="294309" x="1339850" y="5510213"/>
          <p14:tracePt t="294325" x="1330325" y="5510213"/>
          <p14:tracePt t="294341" x="1295400" y="5518150"/>
          <p14:tracePt t="294358" x="1276350" y="5518150"/>
          <p14:tracePt t="294374" x="1241425" y="5545138"/>
          <p14:tracePt t="294391" x="1223963" y="5545138"/>
          <p14:tracePt t="294436" x="1214438" y="5545138"/>
          <p14:tracePt t="294453" x="1204913" y="5554663"/>
          <p14:tracePt t="294461" x="1196975" y="5562600"/>
          <p14:tracePt t="294492" x="1187450" y="5572125"/>
          <p14:tracePt t="294508" x="1179513" y="5572125"/>
          <p14:tracePt t="294516" x="1160463" y="5581650"/>
          <p14:tracePt t="294542" x="1160463" y="5599113"/>
          <p14:tracePt t="294572" x="1160463" y="5608638"/>
          <p14:tracePt t="294612" x="1160463" y="5616575"/>
          <p14:tracePt t="294620" x="1160463" y="5626100"/>
          <p14:tracePt t="294628" x="1179513" y="5643563"/>
          <p14:tracePt t="294640" x="1187450" y="5653088"/>
          <p14:tracePt t="294640" x="1204913" y="5680075"/>
          <p14:tracePt t="294658" x="1241425" y="5680075"/>
          <p14:tracePt t="294674" x="1268413" y="5688013"/>
          <p14:tracePt t="294690" x="1295400" y="5705475"/>
          <p14:tracePt t="294707" x="1312863" y="5724525"/>
          <p14:tracePt t="294707" x="1322388" y="5724525"/>
          <p14:tracePt t="294725" x="1339850" y="5724525"/>
          <p14:tracePt t="294740" x="1366838" y="5732463"/>
          <p14:tracePt t="294758" x="1419225" y="5732463"/>
          <p14:tracePt t="294774" x="1455738" y="5759450"/>
          <p14:tracePt t="294791" x="1509713" y="5759450"/>
          <p14:tracePt t="294807" x="1562100" y="5768975"/>
          <p14:tracePt t="294824" x="1598613" y="5768975"/>
          <p14:tracePt t="294840" x="1643063" y="5768975"/>
          <p14:tracePt t="294858" x="1697038" y="5768975"/>
          <p14:tracePt t="294874" x="1751013" y="5768975"/>
          <p14:tracePt t="294890" x="1822450" y="5776913"/>
          <p14:tracePt t="294907" x="1938338" y="5795963"/>
          <p14:tracePt t="294907" x="2027238" y="5822950"/>
          <p14:tracePt t="294925" x="2160588" y="5822950"/>
          <p14:tracePt t="294940" x="2276475" y="5822950"/>
          <p14:tracePt t="294957" x="2347913" y="5822950"/>
          <p14:tracePt t="294973" x="2374900" y="5840413"/>
          <p14:tracePt t="294991" x="2401888" y="5840413"/>
          <p14:tracePt t="295007" x="2465388" y="5840413"/>
          <p14:tracePt t="295024" x="2544763" y="5840413"/>
          <p14:tracePt t="295040" x="2625725" y="5840413"/>
          <p14:tracePt t="295058" x="2724150" y="5840413"/>
          <p14:tracePt t="295073" x="2795588" y="5840413"/>
          <p14:tracePt t="295091" x="2874963" y="5840413"/>
          <p14:tracePt t="295107" x="2973388" y="5840413"/>
          <p14:tracePt t="295107" x="3009900" y="5840413"/>
          <p14:tracePt t="295124" x="3071813" y="5840413"/>
          <p14:tracePt t="295140" x="3108325" y="5840413"/>
          <p14:tracePt t="295158" x="3133725" y="5840413"/>
          <p14:tracePt t="295173" x="3170238" y="5840413"/>
          <p14:tracePt t="295190" x="3187700" y="5840413"/>
          <p14:tracePt t="295207" x="3241675" y="5822950"/>
          <p14:tracePt t="295224" x="3313113" y="5813425"/>
          <p14:tracePt t="295240" x="3394075" y="5803900"/>
          <p14:tracePt t="295257" x="3465513" y="5768975"/>
          <p14:tracePt t="295273" x="3517900" y="5751513"/>
          <p14:tracePt t="295290" x="3589338" y="5741988"/>
          <p14:tracePt t="295307" x="3652838" y="5705475"/>
          <p14:tracePt t="295323" x="3697288" y="5697538"/>
          <p14:tracePt t="295340" x="3724275" y="5670550"/>
          <p14:tracePt t="295396" x="3724275" y="5661025"/>
          <p14:tracePt t="295404" x="3724275" y="5653088"/>
          <p14:tracePt t="295412" x="3705225" y="5608638"/>
          <p14:tracePt t="295423" x="3633788" y="5581650"/>
          <p14:tracePt t="295440" x="3562350" y="5554663"/>
          <p14:tracePt t="295457" x="3490913" y="5537200"/>
          <p14:tracePt t="295473" x="3438525" y="5527675"/>
          <p14:tracePt t="295490" x="3384550" y="5500688"/>
          <p14:tracePt t="295506" x="3330575" y="5500688"/>
          <p14:tracePt t="295523" x="3276600" y="5500688"/>
          <p14:tracePt t="295540" x="3170238" y="5491163"/>
          <p14:tracePt t="295557" x="3098800" y="5465763"/>
          <p14:tracePt t="295573" x="3000375" y="5465763"/>
          <p14:tracePt t="295590" x="2884488" y="5446713"/>
          <p14:tracePt t="295606" x="2751138" y="5446713"/>
          <p14:tracePt t="295622" x="2581275" y="5446713"/>
          <p14:tracePt t="295640" x="2446338" y="5446713"/>
          <p14:tracePt t="295656" x="2330450" y="5446713"/>
          <p14:tracePt t="295673" x="2224088" y="5446713"/>
          <p14:tracePt t="295690" x="2152650" y="5446713"/>
          <p14:tracePt t="295706" x="2081213" y="5446713"/>
          <p14:tracePt t="295723" x="2054225" y="5446713"/>
          <p14:tracePt t="295739" x="2027238" y="5446713"/>
          <p14:tracePt t="295739" x="2000250" y="5446713"/>
          <p14:tracePt t="295756" x="1982788" y="5446713"/>
          <p14:tracePt t="295773" x="1946275" y="5446713"/>
          <p14:tracePt t="295789" x="1901825" y="5446713"/>
          <p14:tracePt t="295805" x="1847850" y="5446713"/>
          <p14:tracePt t="295822" x="1822450" y="5446713"/>
          <p14:tracePt t="295839" x="1768475" y="5446713"/>
          <p14:tracePt t="295855" x="1714500" y="5446713"/>
          <p14:tracePt t="295872" x="1670050" y="5446713"/>
          <p14:tracePt t="295889" x="1643063" y="5446713"/>
          <p14:tracePt t="295905" x="1616075" y="5446713"/>
          <p14:tracePt t="295922" x="1571625" y="5446713"/>
          <p14:tracePt t="295938" x="1517650" y="5446713"/>
          <p14:tracePt t="295938" x="1482725" y="5446713"/>
          <p14:tracePt t="295956" x="1455738" y="5446713"/>
          <p14:tracePt t="295972" x="1401763" y="5446713"/>
          <p14:tracePt t="295989" x="1366838" y="5446713"/>
          <p14:tracePt t="296005" x="1339850" y="5446713"/>
          <p14:tracePt t="296022" x="1330325" y="5446713"/>
          <p14:tracePt t="296038" x="1312863" y="5446713"/>
          <p14:tracePt t="296055" x="1285875" y="5446713"/>
          <p14:tracePt t="296072" x="1276350" y="5446713"/>
          <p14:tracePt t="296088" x="1258888" y="5446713"/>
          <p14:tracePt t="296105" x="1231900" y="5446713"/>
          <p14:tracePt t="296122" x="1223963" y="5456238"/>
          <p14:tracePt t="296140" x="1214438" y="5465763"/>
          <p14:tracePt t="296171" x="1204913" y="5473700"/>
          <p14:tracePt t="296172" x="1204913" y="5483225"/>
          <p14:tracePt t="296188" x="1204913" y="5500688"/>
          <p14:tracePt t="296206" x="1204913" y="5527675"/>
          <p14:tracePt t="296221" x="1204913" y="5545138"/>
          <p14:tracePt t="296239" x="1231900" y="5581650"/>
          <p14:tracePt t="296255" x="1250950" y="5599113"/>
          <p14:tracePt t="296272" x="1295400" y="5626100"/>
          <p14:tracePt t="296288" x="1322388" y="5653088"/>
          <p14:tracePt t="296305" x="1357313" y="5680075"/>
          <p14:tracePt t="296321" x="1384300" y="5705475"/>
          <p14:tracePt t="296365" x="1401763" y="5715000"/>
          <p14:tracePt t="296370" x="1428750" y="5724525"/>
          <p14:tracePt t="296377" x="1473200" y="5741988"/>
          <p14:tracePt t="296389" x="1500188" y="5751513"/>
          <p14:tracePt t="296406" x="1536700" y="5751513"/>
          <p14:tracePt t="296422" x="1554163" y="5759450"/>
          <p14:tracePt t="296438" x="1581150" y="5759450"/>
          <p14:tracePt t="296455" x="1616075" y="5776913"/>
          <p14:tracePt t="296471" x="1687513" y="5776913"/>
          <p14:tracePt t="296488" x="1741488" y="5786438"/>
          <p14:tracePt t="296505" x="1803400" y="5786438"/>
          <p14:tracePt t="296521" x="1839913" y="5786438"/>
          <p14:tracePt t="296538" x="1857375" y="5786438"/>
          <p14:tracePt t="296555" x="1866900" y="5786438"/>
          <p14:tracePt t="296572" x="1884363" y="5786438"/>
          <p14:tracePt t="296589" x="1946275" y="5786438"/>
          <p14:tracePt t="296606" x="1990725" y="5786438"/>
          <p14:tracePt t="296621" x="2009775" y="5786438"/>
          <p14:tracePt t="296639" x="2062163" y="5786438"/>
          <p14:tracePt t="296655" x="2071688" y="5786438"/>
          <p14:tracePt t="296671" x="2108200" y="5786438"/>
          <p14:tracePt t="296688" x="2133600" y="5795963"/>
          <p14:tracePt t="296705" x="2152650" y="5803900"/>
          <p14:tracePt t="296721" x="2197100" y="5803900"/>
          <p14:tracePt t="296738" x="2214563" y="5803900"/>
          <p14:tracePt t="296755" x="2241550" y="5830888"/>
          <p14:tracePt t="296876" x="2241550" y="5840413"/>
          <p14:tracePt t="296884" x="2214563" y="5840413"/>
          <p14:tracePt t="296892" x="2205038" y="5840413"/>
          <p14:tracePt t="296898" x="2187575" y="5840413"/>
          <p14:tracePt t="296904" x="2143125" y="5840413"/>
          <p14:tracePt t="296921" x="2116138" y="5848350"/>
          <p14:tracePt t="296938" x="2089150" y="5848350"/>
          <p14:tracePt t="296980" x="2071688" y="5848350"/>
          <p14:tracePt t="296988" x="2062163" y="5848350"/>
          <p14:tracePt t="297004" x="2036763" y="5857875"/>
          <p14:tracePt t="297005" x="2009775" y="5857875"/>
          <p14:tracePt t="297021" x="1990725" y="5857875"/>
          <p14:tracePt t="297038" x="1965325" y="5857875"/>
          <p14:tracePt t="297054" x="1946275" y="5857875"/>
          <p14:tracePt t="297071" x="1919288" y="5857875"/>
          <p14:tracePt t="297087" x="1901825" y="5857875"/>
          <p14:tracePt t="297104" x="1857375" y="5857875"/>
          <p14:tracePt t="297120" x="1803400" y="5857875"/>
          <p14:tracePt t="297138" x="1776413" y="5857875"/>
          <p14:tracePt t="297154" x="1751013" y="5857875"/>
          <p14:tracePt t="297171" x="1724025" y="5857875"/>
          <p14:tracePt t="297187" x="1643063" y="5857875"/>
          <p14:tracePt t="297205" x="1544638" y="5857875"/>
          <p14:tracePt t="297220" x="1465263" y="5857875"/>
          <p14:tracePt t="297237" x="1411288" y="5857875"/>
          <p14:tracePt t="297254" x="1357313" y="5857875"/>
          <p14:tracePt t="297271" x="1312863" y="5857875"/>
          <p14:tracePt t="297287" x="1285875" y="5857875"/>
          <p14:tracePt t="297304" x="1258888" y="5857875"/>
          <p14:tracePt t="297320" x="1231900" y="5857875"/>
          <p14:tracePt t="297337" x="1223963" y="5857875"/>
          <p14:tracePt t="297353" x="1204913" y="5857875"/>
          <p14:tracePt t="297370" x="1169988" y="5857875"/>
          <p14:tracePt t="297387" x="1160463" y="5857875"/>
          <p14:tracePt t="297403" x="1125538" y="5857875"/>
          <p14:tracePt t="297420" x="1108075" y="5840413"/>
          <p14:tracePt t="297436" x="1089025" y="5822950"/>
          <p14:tracePt t="297453" x="1081088" y="5803900"/>
          <p14:tracePt t="297470" x="1081088" y="5795963"/>
          <p14:tracePt t="297486" x="1081088" y="5776913"/>
          <p14:tracePt t="297503" x="1081088" y="5732463"/>
          <p14:tracePt t="297520" x="1081088" y="5688013"/>
          <p14:tracePt t="297537" x="1081088" y="5653088"/>
          <p14:tracePt t="297554" x="1089025" y="5643563"/>
          <p14:tracePt t="297570" x="1108075" y="5608638"/>
          <p14:tracePt t="297586" x="1116013" y="5608638"/>
          <p14:tracePt t="297603" x="1143000" y="5589588"/>
          <p14:tracePt t="297619" x="1187450" y="5572125"/>
          <p14:tracePt t="297638" x="1214438" y="5562600"/>
          <p14:tracePt t="297654" x="1231900" y="5562600"/>
          <p14:tracePt t="297670" x="1268413" y="5537200"/>
          <p14:tracePt t="297686" x="1285875" y="5537200"/>
          <p14:tracePt t="297704" x="1295400" y="5537200"/>
          <p14:tracePt t="297720" x="1339850" y="5537200"/>
          <p14:tracePt t="297736" x="1374775" y="5527675"/>
          <p14:tracePt t="297753" x="1411288" y="5527675"/>
          <p14:tracePt t="297770" x="1455738" y="5527675"/>
          <p14:tracePt t="297787" x="1509713" y="5527675"/>
          <p14:tracePt t="297804" x="1554163" y="5527675"/>
          <p14:tracePt t="297819" x="1598613" y="5527675"/>
          <p14:tracePt t="297837" x="1643063" y="5527675"/>
          <p14:tracePt t="297852" x="1670050" y="5527675"/>
          <p14:tracePt t="297869" x="1704975" y="5527675"/>
          <p14:tracePt t="297886" x="1795463" y="5527675"/>
          <p14:tracePt t="297903" x="1874838" y="5527675"/>
          <p14:tracePt t="297920" x="2027238" y="5537200"/>
          <p14:tracePt t="297936" x="2224088" y="5562600"/>
          <p14:tracePt t="297952" x="2357438" y="5581650"/>
          <p14:tracePt t="297970" x="2438400" y="5608638"/>
          <p14:tracePt t="297986" x="2473325" y="5608638"/>
          <p14:tracePt t="298002" x="2482850" y="5608638"/>
          <p14:tracePt t="298019" x="2536825" y="5616575"/>
          <p14:tracePt t="298037" x="2571750" y="5616575"/>
          <p14:tracePt t="298052" x="2660650" y="5616575"/>
          <p14:tracePt t="298069" x="2768600" y="5616575"/>
          <p14:tracePt t="298087" x="2867025" y="5616575"/>
          <p14:tracePt t="298102" x="2919413" y="5616575"/>
          <p14:tracePt t="298119" x="2982913" y="5616575"/>
          <p14:tracePt t="298136" x="3000375" y="5616575"/>
          <p14:tracePt t="298153" x="3036888" y="5616575"/>
          <p14:tracePt t="298169" x="3081338" y="5616575"/>
          <p14:tracePt t="298186" x="3133725" y="5616575"/>
          <p14:tracePt t="298203" x="3187700" y="5616575"/>
          <p14:tracePt t="298219" x="3241675" y="5616575"/>
          <p14:tracePt t="298235" x="3303588" y="5616575"/>
          <p14:tracePt t="298253" x="3340100" y="5616575"/>
          <p14:tracePt t="298269" x="3384550" y="5616575"/>
          <p14:tracePt t="298286" x="3429000" y="5616575"/>
          <p14:tracePt t="298302" x="3465513" y="5626100"/>
          <p14:tracePt t="298319" x="3500438" y="5626100"/>
          <p14:tracePt t="298335" x="3517900" y="5626100"/>
          <p14:tracePt t="298353" x="3527425" y="5634038"/>
          <p14:tracePt t="298388" x="3554413" y="5653088"/>
          <p14:tracePt t="298397" x="3571875" y="5680075"/>
          <p14:tracePt t="298404" x="3598863" y="5697538"/>
          <p14:tracePt t="298419" x="3608388" y="5724525"/>
          <p14:tracePt t="298435" x="3616325" y="5732463"/>
          <p14:tracePt t="298476" x="3616325" y="5751513"/>
          <p14:tracePt t="298479" x="3616325" y="5759450"/>
          <p14:tracePt t="298485" x="3589338" y="5786438"/>
          <p14:tracePt t="298502" x="3562350" y="5803900"/>
          <p14:tracePt t="298519" x="3509963" y="5830888"/>
          <p14:tracePt t="298535" x="3455988" y="5840413"/>
          <p14:tracePt t="298553" x="3411538" y="5867400"/>
          <p14:tracePt t="298569" x="3367088" y="5867400"/>
          <p14:tracePt t="298585" x="3348038" y="5875338"/>
          <p14:tracePt t="298601" x="3295650" y="5884863"/>
          <p14:tracePt t="298618" x="3259138" y="5884863"/>
          <p14:tracePt t="298636" x="3241675" y="5884863"/>
          <p14:tracePt t="298636" x="3232150" y="5884863"/>
          <p14:tracePt t="298652" x="3187700" y="5894388"/>
          <p14:tracePt t="298700" x="3179763" y="5894388"/>
          <p14:tracePt t="298708" x="3152775" y="5894388"/>
          <p14:tracePt t="298713" x="3143250" y="5894388"/>
          <p14:tracePt t="298718" x="3133725" y="5894388"/>
          <p14:tracePt t="298735" x="3116263" y="5894388"/>
          <p14:tracePt t="298752" x="3108325" y="5894388"/>
          <p14:tracePt t="298768" x="3089275" y="5894388"/>
          <p14:tracePt t="298785" x="3062288" y="5894388"/>
          <p14:tracePt t="298801" x="3054350" y="5894388"/>
          <p14:tracePt t="298837" x="3044825" y="5894388"/>
          <p14:tracePt t="298851" x="3027363" y="5894388"/>
          <p14:tracePt t="298877" x="3027363" y="5884863"/>
          <p14:tracePt t="298879" x="3027363" y="5875338"/>
          <p14:tracePt t="298884" x="3027363" y="5857875"/>
          <p14:tracePt t="298901" x="3017838" y="5822950"/>
          <p14:tracePt t="298919" x="3009900" y="5786438"/>
          <p14:tracePt t="298934" x="3000375" y="5768975"/>
          <p14:tracePt t="298981" x="3000375" y="5759450"/>
          <p14:tracePt t="298988" x="3000375" y="5741988"/>
          <p14:tracePt t="298996" x="3000375" y="5732463"/>
          <p14:tracePt t="299009" x="3000375" y="5724525"/>
          <p14:tracePt t="299017" x="3000375" y="5715000"/>
          <p14:tracePt t="299035" x="3000375" y="5697538"/>
          <p14:tracePt t="299051" x="3000375" y="5688013"/>
          <p14:tracePt t="299068" x="3000375" y="5670550"/>
          <p14:tracePt t="299108" x="3000375" y="5653088"/>
          <p14:tracePt t="299109" x="3000375" y="5626100"/>
          <p14:tracePt t="299118" x="3009900" y="5616575"/>
          <p14:tracePt t="299164" x="3017838" y="5589588"/>
          <p14:tracePt t="299173" x="3027363" y="5581650"/>
          <p14:tracePt t="299188" x="3036888" y="5572125"/>
          <p14:tracePt t="299196" x="3044825" y="5562600"/>
          <p14:tracePt t="299208" x="3071813" y="5537200"/>
          <p14:tracePt t="299217" x="3081338" y="5527675"/>
          <p14:tracePt t="299234" x="3098800" y="5518150"/>
          <p14:tracePt t="299251" x="3116263" y="5510213"/>
          <p14:tracePt t="299267" x="3143250" y="5500688"/>
          <p14:tracePt t="299285" x="3152775" y="5491163"/>
          <p14:tracePt t="299325" x="3160713" y="5483225"/>
          <p14:tracePt t="299332" x="3179763" y="5483225"/>
          <p14:tracePt t="299332" x="3205163" y="5473700"/>
          <p14:tracePt t="299372" x="3214688" y="5473700"/>
          <p14:tracePt t="299380" x="3232150" y="5473700"/>
          <p14:tracePt t="299389" x="3241675" y="5473700"/>
          <p14:tracePt t="299404" x="3251200" y="5473700"/>
          <p14:tracePt t="299406" x="3259138" y="5473700"/>
          <p14:tracePt t="299417" x="3295650" y="5473700"/>
          <p14:tracePt t="299433" x="3313113" y="5483225"/>
          <p14:tracePt t="299451" x="3330575" y="5491163"/>
          <p14:tracePt t="299467" x="3348038" y="5510213"/>
          <p14:tracePt t="299467" x="3367088" y="5527675"/>
          <p14:tracePt t="299501" x="3394075" y="5554663"/>
          <p14:tracePt t="299501" x="3411538" y="5581650"/>
          <p14:tracePt t="299517" x="3438525" y="5599113"/>
          <p14:tracePt t="299534" x="3446463" y="5608638"/>
          <p14:tracePt t="299551" x="3446463" y="5616575"/>
          <p14:tracePt t="299567" x="3455988" y="5626100"/>
          <p14:tracePt t="299583" x="3455988" y="5643563"/>
          <p14:tracePt t="299601" x="3465513" y="5688013"/>
          <p14:tracePt t="299618" x="3490913" y="5715000"/>
          <p14:tracePt t="299633" x="3490913" y="5732463"/>
          <p14:tracePt t="299651" x="3490913" y="5776913"/>
          <p14:tracePt t="299667" x="3490913" y="5795963"/>
          <p14:tracePt t="299684" x="3490913" y="5813425"/>
          <p14:tracePt t="299700" x="3490913" y="5848350"/>
          <p14:tracePt t="299717" x="3490913" y="5875338"/>
          <p14:tracePt t="299757" x="3490913" y="5894388"/>
          <p14:tracePt t="299772" x="3482975" y="5902325"/>
          <p14:tracePt t="299773" x="3482975" y="5911850"/>
          <p14:tracePt t="299788" x="3465513" y="5919788"/>
          <p14:tracePt t="299802" x="3446463" y="5929313"/>
          <p14:tracePt t="299816" x="3438525" y="5938838"/>
          <p14:tracePt t="299833" x="3411538" y="5938838"/>
          <p14:tracePt t="299850" x="3394075" y="5956300"/>
          <p14:tracePt t="299866" x="3375025" y="5965825"/>
          <p14:tracePt t="299884" x="3348038" y="5973763"/>
          <p14:tracePt t="299900" x="3340100" y="5973763"/>
          <p14:tracePt t="299940" x="3330575" y="5973763"/>
          <p14:tracePt t="299950" x="3313113" y="5973763"/>
          <p14:tracePt t="299956" x="3295650" y="5973763"/>
          <p14:tracePt t="299968" x="3259138" y="5973763"/>
          <p14:tracePt t="299983" x="3241675" y="5973763"/>
          <p14:tracePt t="299999" x="3205163" y="5965825"/>
          <p14:tracePt t="300016" x="3187700" y="5965825"/>
          <p14:tracePt t="300034" x="3170238" y="5965825"/>
          <p14:tracePt t="300076" x="3160713" y="5965825"/>
          <p14:tracePt t="300084" x="3152775" y="5965825"/>
          <p14:tracePt t="300092" x="3143250" y="5965825"/>
          <p14:tracePt t="300099" x="3098800" y="5946775"/>
          <p14:tracePt t="300117" x="3089275" y="5938838"/>
          <p14:tracePt t="300134" x="3062288" y="5919788"/>
          <p14:tracePt t="300149" x="3044825" y="5902325"/>
          <p14:tracePt t="300166" x="3036888" y="5894388"/>
          <p14:tracePt t="300182" x="3027363" y="5884863"/>
          <p14:tracePt t="300199" x="3017838" y="5875338"/>
          <p14:tracePt t="300245" x="3009900" y="5867400"/>
          <p14:tracePt t="300253" x="3000375" y="5840413"/>
          <p14:tracePt t="300269" x="3000375" y="5830888"/>
          <p14:tracePt t="300276" x="2982913" y="5813425"/>
          <p14:tracePt t="300284" x="2982913" y="5786438"/>
          <p14:tracePt t="300299" x="2965450" y="5741988"/>
          <p14:tracePt t="300316" x="2965450" y="5724525"/>
          <p14:tracePt t="300333" x="2965450" y="5697538"/>
          <p14:tracePt t="300350" x="2965450" y="5688013"/>
          <p14:tracePt t="300366" x="2965450" y="5670550"/>
          <p14:tracePt t="300383" x="2965450" y="5653088"/>
          <p14:tracePt t="300400" x="2955925" y="5634038"/>
          <p14:tracePt t="300444" x="2955925" y="5626100"/>
          <p14:tracePt t="300452" x="2955925" y="5608638"/>
          <p14:tracePt t="300469" x="2955925" y="5581650"/>
          <p14:tracePt t="300489" x="2965450" y="5572125"/>
          <p14:tracePt t="300517" x="2973388" y="5554663"/>
          <p14:tracePt t="300525" x="2990850" y="5545138"/>
          <p14:tracePt t="300565" x="3009900" y="5518150"/>
          <p14:tracePt t="300612" x="3017838" y="5510213"/>
          <p14:tracePt t="300628" x="3027363" y="5510213"/>
          <p14:tracePt t="300644" x="3044825" y="5510213"/>
          <p14:tracePt t="300652" x="3062288" y="5500688"/>
          <p14:tracePt t="300661" x="3081338" y="5491163"/>
          <p14:tracePt t="300665" x="3098800" y="5491163"/>
          <p14:tracePt t="300682" x="3108325" y="5491163"/>
          <p14:tracePt t="300699" x="3116263" y="5491163"/>
          <p14:tracePt t="300716" x="3143250" y="5491163"/>
          <p14:tracePt t="300733" x="3160713" y="5491163"/>
          <p14:tracePt t="300749" x="3197225" y="5491163"/>
          <p14:tracePt t="300766" x="3224213" y="5491163"/>
          <p14:tracePt t="300782" x="3251200" y="5500688"/>
          <p14:tracePt t="300799" x="3268663" y="5510213"/>
          <p14:tracePt t="300845" x="3295650" y="5537200"/>
          <p14:tracePt t="300854" x="3313113" y="5545138"/>
          <p14:tracePt t="300858" x="3322638" y="5554663"/>
          <p14:tracePt t="300865" x="3330575" y="5562600"/>
          <p14:tracePt t="300882" x="3348038" y="5572125"/>
          <p14:tracePt t="300899" x="3357563" y="5581650"/>
          <p14:tracePt t="300915" x="3367088" y="5608638"/>
          <p14:tracePt t="300932" x="3367088" y="5626100"/>
          <p14:tracePt t="300949" x="3375025" y="5643563"/>
          <p14:tracePt t="300966" x="3402013" y="5661025"/>
          <p14:tracePt t="300981" x="3411538" y="5688013"/>
          <p14:tracePt t="300998" x="3411538" y="5697538"/>
          <p14:tracePt t="301014" x="3419475" y="5732463"/>
          <p14:tracePt t="301068" x="3419475" y="5741988"/>
          <p14:tracePt t="301077" x="3429000" y="5759450"/>
          <p14:tracePt t="301093" x="3429000" y="5768975"/>
          <p14:tracePt t="301108" x="3429000" y="5776913"/>
          <p14:tracePt t="301116" x="3429000" y="5786438"/>
          <p14:tracePt t="301122" x="3429000" y="5795963"/>
          <p14:tracePt t="301131" x="3429000" y="5822950"/>
          <p14:tracePt t="301149" x="3429000" y="5830888"/>
          <p14:tracePt t="301182" x="3429000" y="5840413"/>
          <p14:tracePt t="301204" x="3429000" y="5867400"/>
          <p14:tracePt t="301222" x="3429000" y="5875338"/>
          <p14:tracePt t="301260" x="3429000" y="5884863"/>
          <p14:tracePt t="301308" x="3419475" y="5894388"/>
          <p14:tracePt t="301348" x="3411538" y="5894388"/>
          <p14:tracePt t="301365" x="3402013" y="5894388"/>
          <p14:tracePt t="301437" x="3394075" y="5894388"/>
          <p14:tracePt t="301469" x="3375025" y="5894388"/>
          <p14:tracePt t="301477" x="3367088" y="5894388"/>
          <p14:tracePt t="301492" x="3340100" y="5894388"/>
          <p14:tracePt t="301508" x="3340100" y="5884863"/>
          <p14:tracePt t="301516" x="3330575" y="5875338"/>
          <p14:tracePt t="301521" x="3313113" y="5840413"/>
          <p14:tracePt t="301531" x="3295650" y="5795963"/>
          <p14:tracePt t="301547" x="3259138" y="5715000"/>
          <p14:tracePt t="301565" x="3259138" y="5634038"/>
          <p14:tracePt t="301581" x="3241675" y="5581650"/>
          <p14:tracePt t="301597" x="3232150" y="5518150"/>
          <p14:tracePt t="301614" x="3232150" y="5500688"/>
          <p14:tracePt t="301630" x="3232150" y="5491163"/>
          <p14:tracePt t="301648" x="3232150" y="5473700"/>
          <p14:tracePt t="301664" x="3232150" y="5456238"/>
          <p14:tracePt t="301680" x="3232150" y="5446713"/>
          <p14:tracePt t="301698" x="3232150" y="5438775"/>
          <p14:tracePt t="301714" x="3232150" y="5429250"/>
          <p14:tracePt t="301731" x="3232150" y="5411788"/>
          <p14:tracePt t="301748" x="3232150" y="5394325"/>
          <p14:tracePt t="301765" x="3232150" y="5384800"/>
          <p14:tracePt t="301812" x="3232150" y="5357813"/>
          <p14:tracePt t="301815" x="3232150" y="5348288"/>
          <p14:tracePt t="301821" x="0" y="0"/>
        </p14:tracePtLst>
        <p14:tracePtLst>
          <p14:tracePt t="301982" x="3232150" y="5330825"/>
          <p14:tracePt t="302188" x="3214688" y="5348288"/>
          <p14:tracePt t="302197" x="3187700" y="5348288"/>
          <p14:tracePt t="302204" x="3160713" y="5367338"/>
          <p14:tracePt t="302213" x="3143250" y="5367338"/>
          <p14:tracePt t="302230" x="3133725" y="5375275"/>
          <p14:tracePt t="302247" x="3116263" y="5375275"/>
          <p14:tracePt t="302263" x="3098800" y="5375275"/>
          <p14:tracePt t="302280" x="3054350" y="5375275"/>
          <p14:tracePt t="302296" x="3027363" y="5384800"/>
          <p14:tracePt t="302313" x="3009900" y="5394325"/>
          <p14:tracePt t="302329" x="2965450" y="5394325"/>
          <p14:tracePt t="302346" x="2946400" y="5394325"/>
          <p14:tracePt t="302363" x="2919413" y="5394325"/>
          <p14:tracePt t="302380" x="2874963" y="5402263"/>
          <p14:tracePt t="302396" x="2847975" y="5402263"/>
          <p14:tracePt t="302445" x="2840038" y="5402263"/>
          <p14:tracePt t="302476" x="2813050" y="5402263"/>
          <p14:tracePt t="302484" x="2786063" y="5402263"/>
          <p14:tracePt t="302501" x="2759075" y="5402263"/>
          <p14:tracePt t="302516" x="2732088" y="5402263"/>
          <p14:tracePt t="302524" x="2724150" y="5394325"/>
          <p14:tracePt t="302532" x="2697163" y="5348288"/>
          <p14:tracePt t="302546" x="2670175" y="5303838"/>
          <p14:tracePt t="302563" x="2652713" y="5251450"/>
          <p14:tracePt t="302580" x="2616200" y="5170488"/>
          <p14:tracePt t="302597" x="2616200" y="5089525"/>
          <p14:tracePt t="302613" x="2589213" y="5000625"/>
          <p14:tracePt t="302629" x="2581275" y="4938713"/>
          <p14:tracePt t="302647" x="2581275" y="4867275"/>
          <p14:tracePt t="302663" x="2581275" y="4786313"/>
          <p14:tracePt t="302679" x="2581275" y="4697413"/>
          <p14:tracePt t="302696" x="2581275" y="4589463"/>
          <p14:tracePt t="302713" x="2581275" y="4518025"/>
          <p14:tracePt t="302729" x="2589213" y="4465638"/>
          <p14:tracePt t="302746" x="2608263" y="4429125"/>
          <p14:tracePt t="302762" x="2608263" y="4411663"/>
          <p14:tracePt t="302779" x="2608263" y="4375150"/>
          <p14:tracePt t="302795" x="2608263" y="4313238"/>
          <p14:tracePt t="302813" x="2608263" y="4259263"/>
          <p14:tracePt t="302829" x="2608263" y="4205288"/>
          <p14:tracePt t="302846" x="2608263" y="4179888"/>
          <p14:tracePt t="302862" x="2608263" y="4160838"/>
          <p14:tracePt t="302879" x="2608263" y="4116388"/>
          <p14:tracePt t="302896" x="2616200" y="4081463"/>
          <p14:tracePt t="302913" x="2616200" y="4044950"/>
          <p14:tracePt t="302929" x="2633663" y="3990975"/>
          <p14:tracePt t="302947" x="2643188" y="3965575"/>
          <p14:tracePt t="302962" x="2652713" y="3929063"/>
          <p14:tracePt t="302979" x="2660650" y="3911600"/>
          <p14:tracePt t="302995" x="2705100" y="3840163"/>
          <p14:tracePt t="303012" x="2714625" y="3830638"/>
          <p14:tracePt t="303028" x="2732088" y="3795713"/>
          <p14:tracePt t="303046" x="2759075" y="3786188"/>
          <p14:tracePt t="303093" x="2776538" y="3786188"/>
          <p14:tracePt t="303100" x="2795588" y="3776663"/>
          <p14:tracePt t="303102" x="2803525" y="3776663"/>
          <p14:tracePt t="303112" x="2840038" y="3759200"/>
          <p14:tracePt t="303128" x="2857500" y="3751263"/>
          <p14:tracePt t="303145" x="2894013" y="3732213"/>
          <p14:tracePt t="303162" x="2938463" y="3697288"/>
          <p14:tracePt t="303179" x="2955925" y="3697288"/>
          <p14:tracePt t="303196" x="2990850" y="3687763"/>
          <p14:tracePt t="303196" x="3000375" y="3687763"/>
          <p14:tracePt t="303213" x="3017838" y="3679825"/>
          <p14:tracePt t="303229" x="3044825" y="3670300"/>
          <p14:tracePt t="303245" x="3054350" y="3670300"/>
          <p14:tracePt t="303262" x="3062288" y="3670300"/>
          <p14:tracePt t="303278" x="3108325" y="3652838"/>
          <p14:tracePt t="303324" x="3116263" y="3652838"/>
          <p14:tracePt t="303332" x="3143250" y="3652838"/>
          <p14:tracePt t="303334" x="3152775" y="3652838"/>
          <p14:tracePt t="303345" x="3197225" y="3652838"/>
          <p14:tracePt t="303362" x="3205163" y="3652838"/>
          <p14:tracePt t="303378" x="3232150" y="3652838"/>
          <p14:tracePt t="303395" x="3251200" y="3660775"/>
          <p14:tracePt t="303412" x="3303588" y="3705225"/>
          <p14:tracePt t="303429" x="3348038" y="3768725"/>
          <p14:tracePt t="303445" x="3367088" y="3786188"/>
          <p14:tracePt t="303461" x="3367088" y="3803650"/>
          <p14:tracePt t="303478" x="3384550" y="3875088"/>
          <p14:tracePt t="303494" x="3411538" y="3990975"/>
          <p14:tracePt t="303511" x="3411538" y="4098925"/>
          <p14:tracePt t="303528" x="3411538" y="4179888"/>
          <p14:tracePt t="303544" x="3411538" y="4276725"/>
          <p14:tracePt t="303561" x="3411538" y="4357688"/>
          <p14:tracePt t="303578" x="3411538" y="4446588"/>
          <p14:tracePt t="303595" x="3411538" y="4510088"/>
          <p14:tracePt t="303612" x="3411538" y="4589463"/>
          <p14:tracePt t="303629" x="3411538" y="4643438"/>
          <p14:tracePt t="303645" x="3411538" y="4741863"/>
          <p14:tracePt t="303661" x="3411538" y="4822825"/>
          <p14:tracePt t="303677" x="3411538" y="4902200"/>
          <p14:tracePt t="303694" x="3411538" y="4965700"/>
          <p14:tracePt t="303711" x="3411538" y="5018088"/>
          <p14:tracePt t="303727" x="3411538" y="5072063"/>
          <p14:tracePt t="303744" x="3411538" y="5126038"/>
          <p14:tracePt t="303761" x="3411538" y="5180013"/>
          <p14:tracePt t="303777" x="3411538" y="5251450"/>
          <p14:tracePt t="303794" x="3411538" y="5322888"/>
          <p14:tracePt t="303811" x="3411538" y="5357813"/>
          <p14:tracePt t="303827" x="3411538" y="5411788"/>
          <p14:tracePt t="303844" x="3402013" y="5446713"/>
          <p14:tracePt t="303861" x="3394075" y="5473700"/>
          <p14:tracePt t="303878" x="3375025" y="5491163"/>
          <p14:tracePt t="303895" x="3357563" y="5510213"/>
          <p14:tracePt t="303911" x="3340100" y="5527675"/>
          <p14:tracePt t="303928" x="3295650" y="5554663"/>
          <p14:tracePt t="303944" x="3259138" y="5572125"/>
          <p14:tracePt t="303961" x="3214688" y="5581650"/>
          <p14:tracePt t="303977" x="3197225" y="5589588"/>
          <p14:tracePt t="303994" x="3160713" y="5589588"/>
          <p14:tracePt t="304011" x="3133725" y="5608638"/>
          <p14:tracePt t="304028" x="3098800" y="5608638"/>
          <p14:tracePt t="304044" x="3044825" y="5616575"/>
          <p14:tracePt t="304061" x="3009900" y="5616575"/>
          <p14:tracePt t="304077" x="2973388" y="5616575"/>
          <p14:tracePt t="304094" x="2946400" y="5616575"/>
          <p14:tracePt t="304110" x="2911475" y="5616575"/>
          <p14:tracePt t="304127" x="2901950" y="5616575"/>
          <p14:tracePt t="304144" x="2874963" y="5616575"/>
          <p14:tracePt t="304161" x="2822575" y="5616575"/>
          <p14:tracePt t="304177" x="2741613" y="5572125"/>
          <p14:tracePt t="304194" x="2687638" y="5518150"/>
          <p14:tracePt t="304210" x="2643188" y="5473700"/>
          <p14:tracePt t="304227" x="2589213" y="5429250"/>
          <p14:tracePt t="304243" x="2509838" y="5348288"/>
          <p14:tracePt t="304261" x="2482850" y="5313363"/>
          <p14:tracePt t="304277" x="2438400" y="5276850"/>
          <p14:tracePt t="304294" x="2411413" y="5214938"/>
          <p14:tracePt t="304310" x="2393950" y="5197475"/>
          <p14:tracePt t="304328" x="2374900" y="5153025"/>
          <p14:tracePt t="304343" x="2339975" y="5108575"/>
          <p14:tracePt t="304361" x="2330450" y="5054600"/>
          <p14:tracePt t="304377" x="2276475" y="4965700"/>
          <p14:tracePt t="304394" x="2259013" y="4894263"/>
          <p14:tracePt t="304410" x="2232025" y="4848225"/>
          <p14:tracePt t="304426" x="2197100" y="4732338"/>
          <p14:tracePt t="304444" x="2170113" y="4670425"/>
          <p14:tracePt t="304461" x="2160588" y="4589463"/>
          <p14:tracePt t="304477" x="2160588" y="4510088"/>
          <p14:tracePt t="304494" x="2160588" y="4394200"/>
          <p14:tracePt t="304511" x="2179638" y="4295775"/>
          <p14:tracePt t="304527" x="2187575" y="4197350"/>
          <p14:tracePt t="304543" x="2232025" y="4098925"/>
          <p14:tracePt t="304561" x="2241550" y="4027488"/>
          <p14:tracePt t="304576" x="2268538" y="3973513"/>
          <p14:tracePt t="304593" x="2286000" y="3902075"/>
          <p14:tracePt t="304609" x="2322513" y="3840163"/>
          <p14:tracePt t="304627" x="2374900" y="3786188"/>
          <p14:tracePt t="304643" x="2401888" y="3741738"/>
          <p14:tracePt t="304660" x="2428875" y="3687763"/>
          <p14:tracePt t="304676" x="2455863" y="3670300"/>
          <p14:tracePt t="304694" x="2517775" y="3643313"/>
          <p14:tracePt t="304709" x="2544763" y="3616325"/>
          <p14:tracePt t="304727" x="2562225" y="3616325"/>
          <p14:tracePt t="304743" x="2598738" y="3608388"/>
          <p14:tracePt t="304760" x="2670175" y="3608388"/>
          <p14:tracePt t="304776" x="2732088" y="3589338"/>
          <p14:tracePt t="304794" x="2822575" y="3589338"/>
          <p14:tracePt t="304810" x="2919413" y="3571875"/>
          <p14:tracePt t="304826" x="3017838" y="3562350"/>
          <p14:tracePt t="304843" x="3062288" y="3562350"/>
          <p14:tracePt t="304843" x="3071813" y="3562350"/>
          <p14:tracePt t="304860" x="3081338" y="3562350"/>
          <p14:tracePt t="304876" x="3108325" y="3562350"/>
          <p14:tracePt t="304893" x="3133725" y="3562350"/>
          <p14:tracePt t="304910" x="3170238" y="3562350"/>
          <p14:tracePt t="304926" x="3205163" y="3571875"/>
          <p14:tracePt t="304942" x="3268663" y="3608388"/>
          <p14:tracePt t="304960" x="3303588" y="3643313"/>
          <p14:tracePt t="304976" x="3330575" y="3660775"/>
          <p14:tracePt t="304993" x="3348038" y="3687763"/>
          <p14:tracePt t="305010" x="3394075" y="3741738"/>
          <p14:tracePt t="305027" x="3446463" y="3830638"/>
          <p14:tracePt t="305043" x="3465513" y="3911600"/>
          <p14:tracePt t="305060" x="3509963" y="4054475"/>
          <p14:tracePt t="305076" x="3554413" y="4286250"/>
          <p14:tracePt t="305093" x="3598863" y="4446588"/>
          <p14:tracePt t="305109" x="3652838" y="4554538"/>
          <p14:tracePt t="305126" x="3687763" y="4652963"/>
          <p14:tracePt t="305142" x="3732213" y="4724400"/>
          <p14:tracePt t="305159" x="3741738" y="4768850"/>
          <p14:tracePt t="305176" x="3751263" y="4822825"/>
          <p14:tracePt t="305193" x="3786188" y="4894263"/>
          <p14:tracePt t="305209" x="3795713" y="4991100"/>
          <p14:tracePt t="305226" x="3795713" y="5108575"/>
          <p14:tracePt t="305242" x="3795713" y="5187950"/>
          <p14:tracePt t="305259" x="3795713" y="5241925"/>
          <p14:tracePt t="305275" x="3795713" y="5295900"/>
          <p14:tracePt t="305293" x="3776663" y="5348288"/>
          <p14:tracePt t="305309" x="3751263" y="5402263"/>
          <p14:tracePt t="305326" x="3714750" y="5438775"/>
          <p14:tracePt t="305342" x="3670300" y="5483225"/>
          <p14:tracePt t="305359" x="3643313" y="5510213"/>
          <p14:tracePt t="305375" x="3616325" y="5537200"/>
          <p14:tracePt t="305392" x="3581400" y="5554663"/>
          <p14:tracePt t="305436" x="3554413" y="5562600"/>
          <p14:tracePt t="305445" x="3509963" y="5572125"/>
          <p14:tracePt t="305447" x="3500438" y="5572125"/>
          <p14:tracePt t="305459" x="3446463" y="5572125"/>
          <p14:tracePt t="305475" x="3357563" y="5599113"/>
          <p14:tracePt t="305493" x="3286125" y="5599113"/>
          <p14:tracePt t="305508" x="3232150" y="5599113"/>
          <p14:tracePt t="305526" x="3160713" y="5599113"/>
          <p14:tracePt t="305542" x="3125788" y="5599113"/>
          <p14:tracePt t="305558" x="3108325" y="5589588"/>
          <p14:tracePt t="305575" x="3071813" y="5572125"/>
          <p14:tracePt t="305591" x="3044825" y="5554663"/>
          <p14:tracePt t="305885" x="3044825" y="5562600"/>
          <p14:tracePt t="305892" x="3044825" y="5581650"/>
          <p14:tracePt t="305900" x="3044825" y="5589588"/>
          <p14:tracePt t="305908" x="3044825" y="5599113"/>
          <p14:tracePt t="305914" x="3044825" y="5643563"/>
          <p14:tracePt t="305925" x="3009900" y="5688013"/>
          <p14:tracePt t="305942" x="3000375" y="5724525"/>
          <p14:tracePt t="305958" x="2982913" y="5759450"/>
          <p14:tracePt t="305974" x="2965450" y="5776913"/>
          <p14:tracePt t="305991" x="2965450" y="5795963"/>
          <p14:tracePt t="306008" x="2955925" y="5803900"/>
          <p14:tracePt t="306052" x="2955925" y="5813425"/>
          <p14:tracePt t="306060" x="2938463" y="5830888"/>
          <p14:tracePt t="306084" x="2938463" y="5840413"/>
          <p14:tracePt t="306096" x="2938463" y="5848350"/>
          <p14:tracePt t="306100" x="2938463" y="5884863"/>
          <p14:tracePt t="306107" x="2938463" y="5902325"/>
          <p14:tracePt t="306124" x="2938463" y="5911850"/>
          <p14:tracePt t="306172" x="2946400" y="5938838"/>
          <p14:tracePt t="306188" x="2955925" y="5938838"/>
          <p14:tracePt t="306197" x="2965450" y="5938838"/>
          <p14:tracePt t="306212" x="2973388" y="5938838"/>
          <p14:tracePt t="306228" x="2982913" y="5938838"/>
          <p14:tracePt t="306236" x="2990850" y="5946775"/>
          <p14:tracePt t="306240" x="3009900" y="5946775"/>
          <p14:tracePt t="306257" x="3027363" y="5946775"/>
          <p14:tracePt t="306274" x="3062288" y="5946775"/>
          <p14:tracePt t="306291" x="3108325" y="5946775"/>
          <p14:tracePt t="306308" x="3125788" y="5946775"/>
          <p14:tracePt t="306308" x="3143250" y="5946775"/>
          <p14:tracePt t="306364" x="3160713" y="5946775"/>
          <p14:tracePt t="306372" x="3170238" y="5938838"/>
          <p14:tracePt t="306388" x="3205163" y="5919788"/>
          <p14:tracePt t="306405" x="3224213" y="5911850"/>
          <p14:tracePt t="306412" x="3232150" y="5902325"/>
          <p14:tracePt t="306461" x="3259138" y="5875338"/>
          <p14:tracePt t="306516" x="3259138" y="5857875"/>
          <p14:tracePt t="306524" x="3259138" y="5840413"/>
          <p14:tracePt t="306532" x="3259138" y="5830888"/>
          <p14:tracePt t="306540" x="3259138" y="5795963"/>
          <p14:tracePt t="306557" x="3259138" y="5776913"/>
          <p14:tracePt t="306574" x="3251200" y="5759450"/>
          <p14:tracePt t="306590" x="3241675" y="5751513"/>
          <p14:tracePt t="306607" x="3232150" y="5741988"/>
          <p14:tracePt t="306624" x="3224213" y="5741988"/>
          <p14:tracePt t="306641" x="3205163" y="5732463"/>
          <p14:tracePt t="306657" x="3170238" y="5724525"/>
          <p14:tracePt t="306674" x="3152775" y="5705475"/>
          <p14:tracePt t="306690" x="3133725" y="5705475"/>
          <p14:tracePt t="306706" x="3116263" y="5697538"/>
          <p14:tracePt t="306723" x="3108325" y="5697538"/>
          <p14:tracePt t="306741" x="3081338" y="5697538"/>
          <p14:tracePt t="306757" x="3071813" y="5697538"/>
          <p14:tracePt t="306773" x="3062288" y="5697538"/>
          <p14:tracePt t="306790" x="3044825" y="5697538"/>
          <p14:tracePt t="306807" x="3017838" y="5697538"/>
          <p14:tracePt t="306823" x="3009900" y="5697538"/>
          <p14:tracePt t="306840" x="2982913" y="5705475"/>
          <p14:tracePt t="306856" x="2973388" y="5705475"/>
          <p14:tracePt t="306893" x="2965450" y="5715000"/>
          <p14:tracePt t="306908" x="2946400" y="5732463"/>
          <p14:tracePt t="306924" x="2919413" y="5751513"/>
          <p14:tracePt t="306940" x="2919413" y="5759450"/>
          <p14:tracePt t="306940" x="2911475" y="5768975"/>
          <p14:tracePt t="306988" x="2911475" y="5786438"/>
          <p14:tracePt t="306993" x="2911475" y="5795963"/>
          <p14:tracePt t="306996" x="2901950" y="5803900"/>
          <p14:tracePt t="307045" x="2884488" y="5830888"/>
          <p14:tracePt t="307084" x="2884488" y="5848350"/>
          <p14:tracePt t="307093" x="2901950" y="5857875"/>
          <p14:tracePt t="307096" x="2928938" y="5875338"/>
          <p14:tracePt t="307106" x="2938463" y="5884863"/>
          <p14:tracePt t="307149" x="2955925" y="5902325"/>
          <p14:tracePt t="307157" x="2982913" y="5911850"/>
          <p14:tracePt t="307163" x="2990850" y="5911850"/>
          <p14:tracePt t="307173" x="3000375" y="5911850"/>
          <p14:tracePt t="307189" x="3027363" y="5911850"/>
          <p14:tracePt t="307206" x="3044825" y="5911850"/>
          <p14:tracePt t="307222" x="3062288" y="5911850"/>
          <p14:tracePt t="307239" x="3071813" y="5911850"/>
          <p14:tracePt t="307256" x="3081338" y="5911850"/>
          <p14:tracePt t="307273" x="3098800" y="5911850"/>
          <p14:tracePt t="307290" x="3108325" y="5911850"/>
          <p14:tracePt t="307306" x="3116263" y="5911850"/>
          <p14:tracePt t="307341" x="3125788" y="5911850"/>
          <p14:tracePt t="307341" x="3133725" y="5911850"/>
          <p14:tracePt t="307356" x="3170238" y="5911850"/>
          <p14:tracePt t="307373" x="3197225" y="5911850"/>
          <p14:tracePt t="307389" x="3205163" y="5902325"/>
          <p14:tracePt t="307406" x="3214688" y="5894388"/>
          <p14:tracePt t="307422" x="3224213" y="5884863"/>
          <p14:tracePt t="307477" x="3232150" y="5884863"/>
          <p14:tracePt t="307484" x="3241675" y="5875338"/>
          <p14:tracePt t="307484" x="3251200" y="5867400"/>
          <p14:tracePt t="307500" x="3259138" y="5857875"/>
          <p14:tracePt t="307541" x="3268663" y="5848350"/>
          <p14:tracePt t="307588" x="3268663" y="5830888"/>
          <p14:tracePt t="307637" x="3268663" y="5822950"/>
          <p14:tracePt t="307644" x="3259138" y="5813425"/>
          <p14:tracePt t="307656" x="3214688" y="5795963"/>
          <p14:tracePt t="307677" x="3205163" y="5795963"/>
          <p14:tracePt t="307688" x="3197225" y="5795963"/>
          <p14:tracePt t="307689" x="3179763" y="5786438"/>
          <p14:tracePt t="307705" x="3170238" y="5786438"/>
          <p14:tracePt t="307722" x="3160713" y="5786438"/>
          <p14:tracePt t="307738" x="3143250" y="5768975"/>
          <p14:tracePt t="307756" x="3098800" y="5768975"/>
          <p14:tracePt t="307773" x="3081338" y="5759450"/>
          <p14:tracePt t="307789" x="3071813" y="5751513"/>
          <p14:tracePt t="307805" x="3054350" y="5741988"/>
          <p14:tracePt t="307822" x="3036888" y="5724525"/>
          <p14:tracePt t="307839" x="3017838" y="5715000"/>
          <p14:tracePt t="307855" x="3009900" y="5715000"/>
          <p14:tracePt t="307872" x="2990850" y="5715000"/>
          <p14:tracePt t="307889" x="2973388" y="5715000"/>
          <p14:tracePt t="307905" x="2965450" y="5715000"/>
          <p14:tracePt t="307921" x="2938463" y="5715000"/>
          <p14:tracePt t="307938" x="2919413" y="5715000"/>
          <p14:tracePt t="307955" x="2911475" y="5715000"/>
          <p14:tracePt t="308019" x="2894013" y="5715000"/>
          <p14:tracePt t="308036" x="2884488" y="5715000"/>
          <p14:tracePt t="308092" x="2867025" y="5715000"/>
          <p14:tracePt t="308140" x="2867025" y="5724525"/>
          <p14:tracePt t="308148" x="2867025" y="5751513"/>
          <p14:tracePt t="308156" x="2867025" y="5759450"/>
          <p14:tracePt t="308156" x="2867025" y="5776913"/>
          <p14:tracePt t="308180" x="2867025" y="5786438"/>
          <p14:tracePt t="308188" x="2874963" y="5803900"/>
          <p14:tracePt t="308204" x="2894013" y="5822950"/>
          <p14:tracePt t="308221" x="2911475" y="5830888"/>
          <p14:tracePt t="308238" x="2928938" y="5840413"/>
          <p14:tracePt t="308255" x="2973388" y="5867400"/>
          <p14:tracePt t="308271" x="2990850" y="5867400"/>
          <p14:tracePt t="308288" x="3017838" y="5875338"/>
          <p14:tracePt t="308304" x="3027363" y="5875338"/>
          <p14:tracePt t="308321" x="3036888" y="5894388"/>
          <p14:tracePt t="308337" x="3062288" y="5894388"/>
          <p14:tracePt t="308355" x="3081338" y="5902325"/>
          <p14:tracePt t="308371" x="3089275" y="5911850"/>
          <p14:tracePt t="308371" x="3116263" y="5911850"/>
          <p14:tracePt t="308388" x="3125788" y="5919788"/>
          <p14:tracePt t="308404" x="3133725" y="5919788"/>
          <p14:tracePt t="308421" x="3152775" y="5919788"/>
          <p14:tracePt t="308437" x="3170238" y="5919788"/>
          <p14:tracePt t="308455" x="3214688" y="5911850"/>
          <p14:tracePt t="308470" x="3232150" y="5911850"/>
          <p14:tracePt t="308488" x="3276600" y="5902325"/>
          <p14:tracePt t="308532" x="3286125" y="5894388"/>
          <p14:tracePt t="308540" x="3303588" y="5894388"/>
          <p14:tracePt t="308547" x="3313113" y="5884863"/>
          <p14:tracePt t="308554" x="3330575" y="5884863"/>
          <p14:tracePt t="308570" x="3367088" y="5867400"/>
          <p14:tracePt t="308587" x="3384550" y="5857875"/>
          <p14:tracePt t="308603" x="3411538" y="5857875"/>
          <p14:tracePt t="308621" x="3429000" y="5848350"/>
          <p14:tracePt t="308638" x="3446463" y="5840413"/>
          <p14:tracePt t="308655" x="3465513" y="5822950"/>
          <p14:tracePt t="308671" x="3473450" y="5803900"/>
          <p14:tracePt t="308688" x="3473450" y="5786438"/>
          <p14:tracePt t="308704" x="3473450" y="5759450"/>
          <p14:tracePt t="308721" x="3473450" y="5751513"/>
          <p14:tracePt t="308737" x="3473450" y="5724525"/>
          <p14:tracePt t="308754" x="3473450" y="5705475"/>
          <p14:tracePt t="308770" x="3473450" y="5688013"/>
          <p14:tracePt t="308787" x="3473450" y="5680075"/>
          <p14:tracePt t="308803" x="3465513" y="5670550"/>
          <p14:tracePt t="308821" x="3446463" y="5661025"/>
          <p14:tracePt t="308837" x="3429000" y="5661025"/>
          <p14:tracePt t="308854" x="3411538" y="5653088"/>
          <p14:tracePt t="308870" x="3375025" y="5626100"/>
          <p14:tracePt t="308887" x="3357563" y="5626100"/>
          <p14:tracePt t="308904" x="3322638" y="5616575"/>
          <p14:tracePt t="308921" x="3268663" y="5608638"/>
          <p14:tracePt t="308937" x="3224213" y="5608638"/>
          <p14:tracePt t="308954" x="3197225" y="5599113"/>
          <p14:tracePt t="308970" x="3143250" y="5599113"/>
          <p14:tracePt t="308987" x="3081338" y="5572125"/>
          <p14:tracePt t="309003" x="3044825" y="5572125"/>
          <p14:tracePt t="309021" x="3036888" y="5572125"/>
          <p14:tracePt t="309037" x="3000375" y="5572125"/>
          <p14:tracePt t="309054" x="2990850" y="5572125"/>
          <p14:tracePt t="309070" x="2982913" y="5572125"/>
          <p14:tracePt t="309087" x="2965450" y="5572125"/>
          <p14:tracePt t="309103" x="2946400" y="5572125"/>
          <p14:tracePt t="309121" x="2938463" y="5572125"/>
          <p14:tracePt t="309137" x="2919413" y="5572125"/>
          <p14:tracePt t="309153" x="2901950" y="5572125"/>
          <p14:tracePt t="309170" x="2867025" y="5572125"/>
          <p14:tracePt t="309187" x="2847975" y="5572125"/>
          <p14:tracePt t="309203" x="2822575" y="5581650"/>
          <p14:tracePt t="309220" x="2803525" y="5589588"/>
          <p14:tracePt t="309237" x="2803525" y="5599113"/>
          <p14:tracePt t="309253" x="2803525" y="5616575"/>
          <p14:tracePt t="309269" x="2803525" y="5653088"/>
          <p14:tracePt t="309287" x="2803525" y="5680075"/>
          <p14:tracePt t="309303" x="2795588" y="5724525"/>
          <p14:tracePt t="309320" x="2795588" y="5751513"/>
          <p14:tracePt t="309336" x="2795588" y="5768975"/>
          <p14:tracePt t="309353" x="2795588" y="5803900"/>
          <p14:tracePt t="309369" x="2795588" y="5830888"/>
          <p14:tracePt t="309386" x="2795588" y="5840413"/>
          <p14:tracePt t="309403" x="2803525" y="5857875"/>
          <p14:tracePt t="309403" x="2813050" y="5867400"/>
          <p14:tracePt t="309421" x="2822575" y="5875338"/>
          <p14:tracePt t="309436" x="2847975" y="5894388"/>
          <p14:tracePt t="309453" x="2857500" y="5911850"/>
          <p14:tracePt t="309469" x="2874963" y="5929313"/>
          <p14:tracePt t="309486" x="2901950" y="5938838"/>
          <p14:tracePt t="309502" x="2911475" y="5956300"/>
          <p14:tracePt t="309540" x="2919413" y="5956300"/>
          <p14:tracePt t="309548" x="2938463" y="5956300"/>
          <p14:tracePt t="309556" x="2955925" y="5965825"/>
          <p14:tracePt t="309569" x="2965450" y="5965825"/>
          <p14:tracePt t="309586" x="2990850" y="5965825"/>
          <p14:tracePt t="309602" x="3009900" y="5973763"/>
          <p14:tracePt t="309619" x="3036888" y="5973763"/>
          <p14:tracePt t="309619" x="3054350" y="5973763"/>
          <p14:tracePt t="309638" x="3098800" y="5973763"/>
          <p14:tracePt t="309652" x="3125788" y="5973763"/>
          <p14:tracePt t="309670" x="3143250" y="5973763"/>
          <p14:tracePt t="309686" x="3170238" y="5973763"/>
          <p14:tracePt t="309703" x="3205163" y="5973763"/>
          <p14:tracePt t="309719" x="3224213" y="5973763"/>
          <p14:tracePt t="309736" x="3251200" y="5973763"/>
          <p14:tracePt t="309752" x="3286125" y="5973763"/>
          <p14:tracePt t="309769" x="3322638" y="5956300"/>
          <p14:tracePt t="309785" x="3330575" y="5946775"/>
          <p14:tracePt t="309802" x="3375025" y="5929313"/>
          <p14:tracePt t="309819" x="3384550" y="5919788"/>
          <p14:tracePt t="309861" x="3394075" y="5902325"/>
          <p14:tracePt t="309917" x="3394075" y="5894388"/>
          <p14:tracePt t="309924" x="3394075" y="5867400"/>
          <p14:tracePt t="309932" x="3394075" y="5857875"/>
          <p14:tracePt t="309935" x="3394075" y="5840413"/>
          <p14:tracePt t="309952" x="3394075" y="5813425"/>
          <p14:tracePt t="309968" x="3384550" y="5803900"/>
          <p14:tracePt t="309986" x="3367088" y="5776913"/>
          <p14:tracePt t="310002" x="3357563" y="5759450"/>
          <p14:tracePt t="310018" x="3340100" y="5724525"/>
          <p14:tracePt t="310035" x="3322638" y="5705475"/>
          <p14:tracePt t="310052" x="3303588" y="5688013"/>
          <p14:tracePt t="310069" x="3295650" y="5688013"/>
          <p14:tracePt t="310085" x="3276600" y="5670550"/>
          <p14:tracePt t="310102" x="3259138" y="5661025"/>
          <p14:tracePt t="310118" x="3251200" y="5661025"/>
          <p14:tracePt t="310136" x="3241675" y="5653088"/>
          <p14:tracePt t="310152" x="3232150" y="5653088"/>
          <p14:tracePt t="310168" x="3214688" y="5653088"/>
          <p14:tracePt t="310185" x="3187700" y="5653088"/>
          <p14:tracePt t="310202" x="3160713" y="5653088"/>
          <p14:tracePt t="310218" x="3143250" y="5653088"/>
          <p14:tracePt t="310235" x="3108325" y="5653088"/>
          <p14:tracePt t="310252" x="3054350" y="5653088"/>
          <p14:tracePt t="310269" x="3036888" y="5653088"/>
          <p14:tracePt t="310285" x="3009900" y="5653088"/>
          <p14:tracePt t="310302" x="3000375" y="5653088"/>
          <p14:tracePt t="310318" x="2965450" y="5653088"/>
          <p14:tracePt t="310336" x="2938463" y="5653088"/>
          <p14:tracePt t="310351" x="2911475" y="5653088"/>
          <p14:tracePt t="310368" x="2894013" y="5661025"/>
          <p14:tracePt t="310385" x="2867025" y="5661025"/>
          <p14:tracePt t="310420" x="2857500" y="5670550"/>
          <p14:tracePt t="310436" x="2847975" y="5670550"/>
          <p14:tracePt t="310492" x="2830513" y="5680075"/>
          <p14:tracePt t="310508" x="2830513" y="5715000"/>
          <p14:tracePt t="310516" x="2830513" y="5724525"/>
          <p14:tracePt t="310524" x="2830513" y="5751513"/>
          <p14:tracePt t="310535" x="2830513" y="5759450"/>
          <p14:tracePt t="310551" x="2830513" y="5786438"/>
          <p14:tracePt t="310568" x="2840038" y="5822950"/>
          <p14:tracePt t="310585" x="2867025" y="5848350"/>
          <p14:tracePt t="310602" x="2874963" y="5867400"/>
          <p14:tracePt t="310618" x="2894013" y="5884863"/>
          <p14:tracePt t="310618" x="2901950" y="5894388"/>
          <p14:tracePt t="310652" x="2919413" y="5894388"/>
          <p14:tracePt t="310667" x="2955925" y="5902325"/>
          <p14:tracePt t="310668" x="2965450" y="5911850"/>
          <p14:tracePt t="310709" x="2973388" y="5919788"/>
          <p14:tracePt t="310716" x="2990850" y="5919788"/>
          <p14:tracePt t="310749" x="3000375" y="5919788"/>
          <p14:tracePt t="310756" x="3009900" y="5919788"/>
          <p14:tracePt t="310758" x="3017838" y="5919788"/>
          <p14:tracePt t="310767" x="3036888" y="5919788"/>
          <p14:tracePt t="310784" x="3044825" y="5919788"/>
          <p14:tracePt t="310828" x="3054350" y="5929313"/>
          <p14:tracePt t="310860" x="3062288" y="5929313"/>
          <p14:tracePt t="310876" x="3089275" y="5929313"/>
          <p14:tracePt t="310893" x="3098800" y="5929313"/>
          <p14:tracePt t="310893" x="3108325" y="5929313"/>
          <p14:tracePt t="310900" x="3116263" y="5929313"/>
          <p14:tracePt t="310917" x="3133725" y="5929313"/>
          <p14:tracePt t="310934" x="3152775" y="5929313"/>
          <p14:tracePt t="310950" x="3160713" y="5929313"/>
          <p14:tracePt t="310968" x="3179763" y="5929313"/>
          <p14:tracePt t="310984" x="3197225" y="5929313"/>
          <p14:tracePt t="311001" x="3205163" y="5929313"/>
          <p14:tracePt t="311017" x="3232150" y="5929313"/>
          <p14:tracePt t="311035" x="3241675" y="5929313"/>
          <p14:tracePt t="311050" x="3251200" y="5929313"/>
          <p14:tracePt t="311067" x="3276600" y="5929313"/>
          <p14:tracePt t="311116" x="3286125" y="5929313"/>
          <p14:tracePt t="311124" x="3303588" y="5929313"/>
          <p14:tracePt t="311133" x="3313113" y="5919788"/>
          <p14:tracePt t="311134" x="3322638" y="5911850"/>
          <p14:tracePt t="311150" x="3330575" y="5902325"/>
          <p14:tracePt t="311187" x="3340100" y="5894388"/>
          <p14:tracePt t="311204" x="3348038" y="5884863"/>
          <p14:tracePt t="311220" x="3348038" y="5875338"/>
          <p14:tracePt t="311236" x="3348038" y="5867400"/>
          <p14:tracePt t="311250" x="3348038" y="5857875"/>
          <p14:tracePt t="311252" x="3348038" y="5830888"/>
          <p14:tracePt t="311267" x="3348038" y="5776913"/>
          <p14:tracePt t="311283" x="3330575" y="5732463"/>
          <p14:tracePt t="311301" x="3313113" y="5715000"/>
          <p14:tracePt t="311316" x="3303588" y="5705475"/>
          <p14:tracePt t="311333" x="3286125" y="5688013"/>
          <p14:tracePt t="311350" x="3276600" y="5680075"/>
          <p14:tracePt t="311367" x="3268663" y="5670550"/>
          <p14:tracePt t="311404" x="3251200" y="5670550"/>
          <p14:tracePt t="311412" x="3232150" y="5670550"/>
          <p14:tracePt t="311418" x="3197225" y="5670550"/>
          <p14:tracePt t="311433" x="3170238" y="5670550"/>
          <p14:tracePt t="311450" x="3116263" y="5670550"/>
          <p14:tracePt t="311466" x="3089275" y="5670550"/>
          <p14:tracePt t="311483" x="3036888" y="5670550"/>
          <p14:tracePt t="311501" x="3009900" y="5670550"/>
          <p14:tracePt t="311516" x="2990850" y="5670550"/>
          <p14:tracePt t="311533" x="2946400" y="5670550"/>
          <p14:tracePt t="311580" x="2938463" y="5670550"/>
          <p14:tracePt t="311583" x="2928938" y="5670550"/>
          <p14:tracePt t="311604" x="2919413" y="5670550"/>
          <p14:tracePt t="311616" x="2894013" y="5670550"/>
          <p14:tracePt t="311633" x="2884488" y="5670550"/>
          <p14:tracePt t="311633" x="2874963" y="5670550"/>
          <p14:tracePt t="311651" x="2857500" y="5670550"/>
          <p14:tracePt t="311666" x="2847975" y="5670550"/>
          <p14:tracePt t="311683" x="2822575" y="5670550"/>
          <p14:tracePt t="311725" x="2813050" y="5680075"/>
          <p14:tracePt t="311740" x="2803525" y="5680075"/>
          <p14:tracePt t="311747" x="2795588" y="5688013"/>
          <p14:tracePt t="311749" x="2795588" y="5715000"/>
          <p14:tracePt t="311766" x="2795588" y="5741988"/>
          <p14:tracePt t="311782" x="2795588" y="5768975"/>
          <p14:tracePt t="311799" x="2795588" y="5786438"/>
          <p14:tracePt t="311816" x="2822575" y="5830888"/>
          <p14:tracePt t="311832" x="2840038" y="5848350"/>
          <p14:tracePt t="311849" x="2867025" y="5875338"/>
          <p14:tracePt t="311866" x="2884488" y="5894388"/>
          <p14:tracePt t="311883" x="2894013" y="5902325"/>
          <p14:tracePt t="311899" x="2911475" y="5919788"/>
          <p14:tracePt t="311916" x="2919413" y="5929313"/>
          <p14:tracePt t="311932" x="2928938" y="5929313"/>
          <p14:tracePt t="311949" x="2938463" y="5929313"/>
          <p14:tracePt t="311965" x="2946400" y="5938838"/>
          <p14:tracePt t="311982" x="2973388" y="5938838"/>
          <p14:tracePt t="311999" x="3000375" y="5938838"/>
          <p14:tracePt t="312016" x="3036888" y="5938838"/>
          <p14:tracePt t="312032" x="3044825" y="5938838"/>
          <p14:tracePt t="312049" x="3071813" y="5938838"/>
          <p14:tracePt t="312066" x="3089275" y="5938838"/>
          <p14:tracePt t="312083" x="3116263" y="5938838"/>
          <p14:tracePt t="312099" x="3143250" y="5938838"/>
          <p14:tracePt t="312116" x="3170238" y="5938838"/>
          <p14:tracePt t="312132" x="3179763" y="5938838"/>
          <p14:tracePt t="312150" x="3187700" y="5938838"/>
          <p14:tracePt t="312165" x="3197225" y="5938838"/>
          <p14:tracePt t="312204" x="3214688" y="5938838"/>
          <p14:tracePt t="312210" x="3224213" y="5938838"/>
          <p14:tracePt t="312215" x="3232150" y="5938838"/>
          <p14:tracePt t="312232" x="3268663" y="5929313"/>
          <p14:tracePt t="312249" x="3276600" y="5919788"/>
          <p14:tracePt t="312292" x="3286125" y="5919788"/>
          <p14:tracePt t="312300" x="3295650" y="5911850"/>
          <p14:tracePt t="312308" x="3313113" y="5902325"/>
          <p14:tracePt t="312315" x="3330575" y="5875338"/>
          <p14:tracePt t="312332" x="3357563" y="5857875"/>
          <p14:tracePt t="312349" x="3357563" y="5830888"/>
          <p14:tracePt t="312366" x="3367088" y="5813425"/>
          <p14:tracePt t="312382" x="3375025" y="5803900"/>
          <p14:tracePt t="312398" x="3375025" y="5795963"/>
          <p14:tracePt t="312416" x="3367088" y="5776913"/>
          <p14:tracePt t="312460" x="3357563" y="5751513"/>
          <p14:tracePt t="312470" x="3330575" y="5741988"/>
          <p14:tracePt t="312474" x="3322638" y="5732463"/>
          <p14:tracePt t="312482" x="3303588" y="5715000"/>
          <p14:tracePt t="312498" x="3276600" y="5688013"/>
          <p14:tracePt t="312516" x="3268663" y="5680075"/>
          <p14:tracePt t="312532" x="3232150" y="5670550"/>
          <p14:tracePt t="312548" x="3224213" y="5670550"/>
          <p14:tracePt t="312565" x="3197225" y="5670550"/>
          <p14:tracePt t="312582" x="3179763" y="5670550"/>
          <p14:tracePt t="312598" x="3143250" y="5670550"/>
          <p14:tracePt t="312616" x="3125788" y="5670550"/>
          <p14:tracePt t="312632" x="3089275" y="5670550"/>
          <p14:tracePt t="312665" x="3071813" y="5670550"/>
          <p14:tracePt t="312665" x="3044825" y="5670550"/>
          <p14:tracePt t="312682" x="3027363" y="5670550"/>
          <p14:tracePt t="312698" x="3009900" y="5670550"/>
          <p14:tracePt t="312740" x="2982913" y="5670550"/>
          <p14:tracePt t="312756" x="2973388" y="5680075"/>
          <p14:tracePt t="312764" x="2965450" y="5697538"/>
          <p14:tracePt t="312796" x="2938463" y="5732463"/>
          <p14:tracePt t="312853" x="2938463" y="5741988"/>
          <p14:tracePt t="312861" x="2938463" y="5751513"/>
          <p14:tracePt t="312908" x="2938463" y="5759450"/>
          <p14:tracePt t="312924" x="2938463" y="5768975"/>
          <p14:tracePt t="312941" x="2946400" y="5776913"/>
          <p14:tracePt t="312972" x="2965450" y="5803900"/>
          <p14:tracePt t="312988" x="2965450" y="5822950"/>
          <p14:tracePt t="312996" x="2965450" y="5830888"/>
          <p14:tracePt t="313002" x="2973388" y="5840413"/>
          <p14:tracePt t="313014" x="2982913" y="5848350"/>
          <p14:tracePt t="313031" x="2990850" y="5857875"/>
          <p14:tracePt t="313047" x="3000375" y="5884863"/>
          <p14:tracePt t="313093" x="3036888" y="5911850"/>
          <p14:tracePt t="313108" x="3054350" y="5938838"/>
          <p14:tracePt t="313148" x="3081338" y="5938838"/>
          <p14:tracePt t="313156" x="3089275" y="5938838"/>
          <p14:tracePt t="313172" x="3098800" y="5938838"/>
          <p14:tracePt t="313188" x="3108325" y="5938838"/>
          <p14:tracePt t="313228" x="3125788" y="5938838"/>
          <p14:tracePt t="313244" x="3133725" y="5938838"/>
          <p14:tracePt t="313260" x="3143250" y="5946775"/>
          <p14:tracePt t="313308" x="3152775" y="5946775"/>
          <p14:tracePt t="313316" x="3170238" y="5946775"/>
          <p14:tracePt t="313330" x="3179763" y="5946775"/>
          <p14:tracePt t="313330" x="3187700" y="5946775"/>
          <p14:tracePt t="313332" x="3197225" y="5946775"/>
          <p14:tracePt t="313347" x="3241675" y="5929313"/>
          <p14:tracePt t="313364" x="3276600" y="5919788"/>
          <p14:tracePt t="313380" x="3286125" y="5911850"/>
          <p14:tracePt t="313428" x="3313113" y="5894388"/>
          <p14:tracePt t="313468" x="3330575" y="5884863"/>
          <p14:tracePt t="313487" x="3340100" y="5875338"/>
          <p14:tracePt t="313516" x="3348038" y="5867400"/>
          <p14:tracePt t="313525" x="3357563" y="5857875"/>
          <p14:tracePt t="313530" x="3357563" y="5848350"/>
          <p14:tracePt t="313563" x="3357563" y="5830888"/>
          <p14:tracePt t="313592" x="3357563" y="5822950"/>
          <p14:tracePt t="313604" x="3357563" y="5803900"/>
          <p14:tracePt t="313613" x="3357563" y="5795963"/>
          <p14:tracePt t="313614" x="3357563" y="5776913"/>
          <p14:tracePt t="313630" x="3357563" y="5768975"/>
          <p14:tracePt t="313647" x="3348038" y="5751513"/>
          <p14:tracePt t="313664" x="3340100" y="5741988"/>
          <p14:tracePt t="313680" x="3313113" y="5732463"/>
          <p14:tracePt t="313697" x="3295650" y="5724525"/>
          <p14:tracePt t="313713" x="3259138" y="5705475"/>
          <p14:tracePt t="313730" x="3232150" y="5680075"/>
          <p14:tracePt t="313747" x="3205163" y="5680075"/>
          <p14:tracePt t="313764" x="3170238" y="5670550"/>
          <p14:tracePt t="313780" x="3143250" y="5670550"/>
          <p14:tracePt t="313797" x="3116263" y="5653088"/>
          <p14:tracePt t="313813" x="3098800" y="5653088"/>
          <p14:tracePt t="313830" x="3054350" y="5653088"/>
          <p14:tracePt t="313846" x="3036888" y="5653088"/>
          <p14:tracePt t="313863" x="3009900" y="5653088"/>
          <p14:tracePt t="313880" x="2990850" y="5653088"/>
          <p14:tracePt t="313897" x="2965450" y="5653088"/>
          <p14:tracePt t="313940" x="2955925" y="5653088"/>
          <p14:tracePt t="313951" x="2928938" y="5653088"/>
          <p14:tracePt t="313956" x="2911475" y="5653088"/>
          <p14:tracePt t="313963" x="2894013" y="5653088"/>
          <p14:tracePt t="313979" x="2840038" y="5680075"/>
          <p14:tracePt t="314028" x="2830513" y="5680075"/>
          <p14:tracePt t="314044" x="2795588" y="5688013"/>
          <p14:tracePt t="314059" x="2786063" y="5705475"/>
          <p14:tracePt t="314062" x="2768600" y="5715000"/>
          <p14:tracePt t="314079" x="2768600" y="5741988"/>
          <p14:tracePt t="314096" x="2768600" y="5768975"/>
          <p14:tracePt t="314112" x="2768600" y="5822950"/>
          <p14:tracePt t="314129" x="2768600" y="5857875"/>
          <p14:tracePt t="314146" x="2768600" y="5894388"/>
          <p14:tracePt t="314162" x="2813050" y="5938838"/>
          <p14:tracePt t="314179" x="2857500" y="5938838"/>
          <p14:tracePt t="314197" x="2884488" y="5956300"/>
          <p14:tracePt t="314212" x="2901950" y="5965825"/>
          <p14:tracePt t="314253" x="2938463" y="5965825"/>
          <p14:tracePt t="314256" x="2946400" y="5965825"/>
          <p14:tracePt t="314263" x="2955925" y="5973763"/>
          <p14:tracePt t="314279" x="2982913" y="5973763"/>
          <p14:tracePt t="314296" x="3017838" y="5973763"/>
          <p14:tracePt t="314312" x="3044825" y="5973763"/>
          <p14:tracePt t="314329" x="3089275" y="5983288"/>
          <p14:tracePt t="314345" x="3143250" y="5983288"/>
          <p14:tracePt t="314362" x="3160713" y="5983288"/>
          <p14:tracePt t="314379" x="3197225" y="5983288"/>
          <p14:tracePt t="314379" x="3205163" y="5983288"/>
          <p14:tracePt t="314396" x="3232150" y="5983288"/>
          <p14:tracePt t="314412" x="3241675" y="5983288"/>
          <p14:tracePt t="314429" x="3259138" y="5983288"/>
          <p14:tracePt t="314446" x="3286125" y="5983288"/>
          <p14:tracePt t="314463" x="3303588" y="5983288"/>
          <p14:tracePt t="314479" x="3313113" y="5983288"/>
          <p14:tracePt t="314496" x="3330575" y="5983288"/>
          <p14:tracePt t="314513" x="3348038" y="5983288"/>
          <p14:tracePt t="314529" x="3357563" y="5983288"/>
          <p14:tracePt t="314564" x="3384550" y="5965825"/>
          <p14:tracePt t="314596" x="3394075" y="5965825"/>
          <p14:tracePt t="314628" x="3402013" y="5956300"/>
          <p14:tracePt t="314644" x="3411538" y="5956300"/>
          <p14:tracePt t="314660" x="3429000" y="5946775"/>
          <p14:tracePt t="314692" x="3446463" y="5938838"/>
          <p14:tracePt t="314708" x="3465513" y="5911850"/>
          <p14:tracePt t="314740" x="3473450" y="5902325"/>
          <p14:tracePt t="314750" x="3482975" y="5894388"/>
          <p14:tracePt t="314751" x="3490913" y="5884863"/>
          <p14:tracePt t="314761" x="3490913" y="5875338"/>
          <p14:tracePt t="314778" x="3500438" y="5848350"/>
          <p14:tracePt t="314796" x="3500438" y="5813425"/>
          <p14:tracePt t="314812" x="3500438" y="5776913"/>
          <p14:tracePt t="314828" x="3500438" y="5741988"/>
          <p14:tracePt t="314845" x="3500438" y="5715000"/>
          <p14:tracePt t="314862" x="3500438" y="5680075"/>
          <p14:tracePt t="314878" x="3490913" y="5661025"/>
          <p14:tracePt t="314895" x="3482975" y="5634038"/>
          <p14:tracePt t="314911" x="3473450" y="5616575"/>
          <p14:tracePt t="314928" x="3446463" y="5608638"/>
          <p14:tracePt t="314944" x="3429000" y="5589588"/>
          <p14:tracePt t="314962" x="3402013" y="5581650"/>
          <p14:tracePt t="314978" x="3394075" y="5572125"/>
          <p14:tracePt t="314995" x="3384550" y="5562600"/>
          <p14:tracePt t="315011" x="3348038" y="5554663"/>
          <p14:tracePt t="315028" x="3313113" y="5554663"/>
          <p14:tracePt t="315045" x="3295650" y="5554663"/>
          <p14:tracePt t="315061" x="3259138" y="5554663"/>
          <p14:tracePt t="315079" x="3214688" y="5554663"/>
          <p14:tracePt t="315094" x="3197225" y="5554663"/>
          <p14:tracePt t="315111" x="3170238" y="5554663"/>
          <p14:tracePt t="315128" x="3152775" y="5554663"/>
          <p14:tracePt t="315144" x="3108325" y="5554663"/>
          <p14:tracePt t="315161" x="3089275" y="5554663"/>
          <p14:tracePt t="315204" x="3071813" y="5554663"/>
          <p14:tracePt t="315213" x="3062288" y="5554663"/>
          <p14:tracePt t="315218" x="3054350" y="5554663"/>
          <p14:tracePt t="315218" x="3044825" y="5554663"/>
          <p14:tracePt t="315244" x="3017838" y="5554663"/>
          <p14:tracePt t="315245" x="3000375" y="5554663"/>
          <p14:tracePt t="315262" x="2990850" y="5554663"/>
          <p14:tracePt t="315277" x="2965450" y="5554663"/>
          <p14:tracePt t="315324" x="2955925" y="5554663"/>
          <p14:tracePt t="315332" x="2946400" y="5554663"/>
          <p14:tracePt t="315364" x="2928938" y="5554663"/>
          <p14:tracePt t="315372" x="2919413" y="5554663"/>
          <p14:tracePt t="315388" x="2911475" y="5562600"/>
          <p14:tracePt t="315396" x="2911475" y="5572125"/>
          <p14:tracePt t="315405" x="2901950" y="5581650"/>
          <p14:tracePt t="315411" x="2901950" y="5599113"/>
          <p14:tracePt t="315428" x="2901950" y="5626100"/>
          <p14:tracePt t="315445" x="2894013" y="5661025"/>
          <p14:tracePt t="315461" x="2894013" y="5680075"/>
          <p14:tracePt t="315478" x="2894013" y="5705475"/>
          <p14:tracePt t="315493" x="2894013" y="5724525"/>
          <p14:tracePt t="315512" x="2894013" y="5768975"/>
          <p14:tracePt t="315527" x="2928938" y="5795963"/>
          <p14:tracePt t="315544" x="2946400" y="5813425"/>
          <p14:tracePt t="315561" x="2965450" y="5822950"/>
          <p14:tracePt t="315578" x="2973388" y="5848350"/>
          <p14:tracePt t="315594" x="2990850" y="5867400"/>
          <p14:tracePt t="315611" x="3017838" y="5875338"/>
          <p14:tracePt t="315627" x="3027363" y="5884863"/>
          <p14:tracePt t="315627" x="3044825" y="5894388"/>
          <p14:tracePt t="315645" x="3071813" y="5911850"/>
          <p14:tracePt t="315661" x="3081338" y="5911850"/>
          <p14:tracePt t="315677" x="3116263" y="5929313"/>
          <p14:tracePt t="315694" x="3133725" y="5929313"/>
          <p14:tracePt t="315711" x="3160713" y="5929313"/>
          <p14:tracePt t="315727" x="3170238" y="5938838"/>
          <p14:tracePt t="315744" x="3197225" y="5938838"/>
          <p14:tracePt t="315760" x="3205163" y="5938838"/>
          <p14:tracePt t="315777" x="3232150" y="5938838"/>
          <p14:tracePt t="315793" x="3259138" y="5938838"/>
          <p14:tracePt t="315810" x="3268663" y="5938838"/>
          <p14:tracePt t="315827" x="3295650" y="5938838"/>
          <p14:tracePt t="315827" x="3303588" y="5938838"/>
          <p14:tracePt t="315844" x="3322638" y="5938838"/>
          <p14:tracePt t="315861" x="3340100" y="5938838"/>
          <p14:tracePt t="315877" x="3348038" y="5938838"/>
          <p14:tracePt t="315932" x="3357563" y="5938838"/>
          <p14:tracePt t="316188" x="3367088" y="5938838"/>
          <p14:tracePt t="316198" x="3394075" y="5938838"/>
          <p14:tracePt t="316220" x="3402013" y="5938838"/>
          <p14:tracePt t="316252" x="3411538" y="5938838"/>
          <p14:tracePt t="316260" x="3429000" y="5911850"/>
          <p14:tracePt t="316270" x="3438525" y="5911850"/>
          <p14:tracePt t="316308" x="3446463" y="5911850"/>
          <p14:tracePt t="316324" x="3465513" y="5902325"/>
          <p14:tracePt t="316372" x="3490913" y="5894388"/>
          <p14:tracePt t="316388" x="3500438" y="5884863"/>
          <p14:tracePt t="316420" x="3509963" y="5875338"/>
          <p14:tracePt t="316447" x="3509963" y="5867400"/>
          <p14:tracePt t="316484" x="3517900" y="5857875"/>
          <p14:tracePt t="316532" x="3517900" y="5848350"/>
          <p14:tracePt t="316540" x="3517900" y="5830888"/>
          <p14:tracePt t="316596" x="3517900" y="5822950"/>
          <p14:tracePt t="316636" x="3527425" y="5795963"/>
          <p14:tracePt t="317012" x="3527425" y="5776913"/>
          <p14:tracePt t="317052" x="3527425" y="5768975"/>
          <p14:tracePt t="317068" x="3527425" y="5759450"/>
          <p14:tracePt t="317100" x="3527425" y="5751513"/>
          <p14:tracePt t="317108" x="3527425" y="5724525"/>
          <p14:tracePt t="317149" x="3527425" y="5715000"/>
          <p14:tracePt t="317156" x="3500438" y="5688013"/>
          <p14:tracePt t="317165" x="3490913" y="5680075"/>
          <p14:tracePt t="317175" x="3482975" y="5670550"/>
          <p14:tracePt t="317175" x="3473450" y="5653088"/>
          <p14:tracePt t="317192" x="3446463" y="5643563"/>
          <p14:tracePt t="317208" x="3429000" y="5634038"/>
          <p14:tracePt t="317225" x="3411538" y="5626100"/>
          <p14:tracePt t="317241" x="3384550" y="5608638"/>
          <p14:tracePt t="317258" x="3367088" y="5608638"/>
          <p14:tracePt t="317275" x="3348038" y="5608638"/>
          <p14:tracePt t="317291" x="3340100" y="5599113"/>
          <p14:tracePt t="317309" x="3303588" y="5599113"/>
          <p14:tracePt t="317325" x="3286125" y="5599113"/>
          <p14:tracePt t="317342" x="3259138" y="5599113"/>
          <p14:tracePt t="317358" x="3241675" y="5599113"/>
          <p14:tracePt t="317375" x="3205163" y="5599113"/>
          <p14:tracePt t="317392" x="3187700" y="5599113"/>
          <p14:tracePt t="317408" x="3160713" y="5599113"/>
          <p14:tracePt t="317425" x="3143250" y="5599113"/>
          <p14:tracePt t="317441" x="3108325" y="5599113"/>
          <p14:tracePt t="317459" x="3098800" y="5599113"/>
          <p14:tracePt t="317475" x="3071813" y="5616575"/>
          <p14:tracePt t="317492" x="3044825" y="5626100"/>
          <p14:tracePt t="317509" x="3017838" y="5634038"/>
          <p14:tracePt t="317525" x="2990850" y="5661025"/>
          <p14:tracePt t="317541" x="2982913" y="5670550"/>
          <p14:tracePt t="317558" x="2965450" y="5680075"/>
          <p14:tracePt t="317604" x="2955925" y="5688013"/>
          <p14:tracePt t="317644" x="2946400" y="5697538"/>
          <p14:tracePt t="317653" x="2938463" y="5705475"/>
          <p14:tracePt t="317668" x="2928938" y="5715000"/>
          <p14:tracePt t="317684" x="2919413" y="5732463"/>
          <p14:tracePt t="317716" x="2911475" y="5741988"/>
          <p14:tracePt t="317732" x="2911475" y="5751513"/>
          <p14:tracePt t="317740" x="2911475" y="5759450"/>
          <p14:tracePt t="317755" x="2911475" y="5768975"/>
          <p14:tracePt t="317758" x="2911475" y="5776913"/>
          <p14:tracePt t="317774" x="2911475" y="5795963"/>
          <p14:tracePt t="317791" x="2919413" y="5803900"/>
          <p14:tracePt t="317807" x="2928938" y="5813425"/>
          <p14:tracePt t="317824" x="2955925" y="5822950"/>
          <p14:tracePt t="317841" x="2990850" y="5830888"/>
          <p14:tracePt t="317857" x="3009900" y="5830888"/>
          <p14:tracePt t="317874" x="3027363" y="5857875"/>
          <p14:tracePt t="317908" x="3044825" y="5857875"/>
          <p14:tracePt t="317909" x="3071813" y="5867400"/>
          <p14:tracePt t="317924" x="3089275" y="5875338"/>
          <p14:tracePt t="317940" x="3108325" y="5875338"/>
          <p14:tracePt t="317958" x="3125788" y="5875338"/>
          <p14:tracePt t="317973" x="3143250" y="5875338"/>
          <p14:tracePt t="317990" x="3152775" y="5875338"/>
          <p14:tracePt t="318007" x="3179763" y="5884863"/>
          <p14:tracePt t="318024" x="3197225" y="5884863"/>
          <p14:tracePt t="318040" x="3214688" y="5884863"/>
          <p14:tracePt t="318057" x="3251200" y="5884863"/>
          <p14:tracePt t="318073" x="3268663" y="5884863"/>
          <p14:tracePt t="318090" x="3286125" y="5884863"/>
          <p14:tracePt t="318107" x="3295650" y="5884863"/>
          <p14:tracePt t="318107" x="3303588" y="5884863"/>
          <p14:tracePt t="318125" x="3322638" y="5884863"/>
          <p14:tracePt t="318141" x="3330575" y="5884863"/>
          <p14:tracePt t="318157" x="3348038" y="5875338"/>
          <p14:tracePt t="318173" x="3348038" y="5867400"/>
          <p14:tracePt t="318190" x="3357563" y="5857875"/>
          <p14:tracePt t="318207" x="3357563" y="5848350"/>
          <p14:tracePt t="318244" x="3357563" y="5830888"/>
          <p14:tracePt t="318249" x="3357563" y="5822950"/>
          <p14:tracePt t="318256" x="3357563" y="5803900"/>
          <p14:tracePt t="318273" x="3357563" y="5795963"/>
          <p14:tracePt t="318316" x="3357563" y="5786438"/>
          <p14:tracePt t="318349" x="3348038" y="5776913"/>
          <p14:tracePt t="318356" x="3340100" y="5768975"/>
          <p14:tracePt t="318364" x="3330575" y="5759450"/>
          <p14:tracePt t="318372" x="3313113" y="5759450"/>
          <p14:tracePt t="318404" x="3303588" y="5759450"/>
          <p14:tracePt t="318412" x="3295650" y="5759450"/>
          <p14:tracePt t="318444" x="3286125" y="5751513"/>
          <p14:tracePt t="318761" x="0" y="0"/>
        </p14:tracePtLst>
        <p14:tracePtLst>
          <p14:tracePt t="319043" x="3259138" y="5572125"/>
          <p14:tracePt t="319093" x="3251200" y="5562600"/>
          <p14:tracePt t="319137" x="3241675" y="5562600"/>
          <p14:tracePt t="319148" x="3224213" y="5562600"/>
          <p14:tracePt t="319156" x="3214688" y="5562600"/>
          <p14:tracePt t="319164" x="3160713" y="5562600"/>
          <p14:tracePt t="319172" x="3143250" y="5562600"/>
          <p14:tracePt t="319188" x="3116263" y="5562600"/>
          <p14:tracePt t="319205" x="3108325" y="5562600"/>
          <p14:tracePt t="319222" x="3081338" y="5562600"/>
          <p14:tracePt t="319238" x="3062288" y="5562600"/>
          <p14:tracePt t="319255" x="3027363" y="5562600"/>
          <p14:tracePt t="319271" x="3009900" y="5562600"/>
          <p14:tracePt t="319289" x="3000375" y="5562600"/>
          <p14:tracePt t="319305" x="2973388" y="5562600"/>
          <p14:tracePt t="319322" x="2955925" y="5562600"/>
          <p14:tracePt t="319339" x="2928938" y="5562600"/>
          <p14:tracePt t="319355" x="2884488" y="5537200"/>
          <p14:tracePt t="319372" x="2867025" y="5518150"/>
          <p14:tracePt t="319388" x="2830513" y="5500688"/>
          <p14:tracePt t="319406" x="2803525" y="5483225"/>
          <p14:tracePt t="319421" x="2795588" y="5465763"/>
          <p14:tracePt t="319439" x="2759075" y="5429250"/>
          <p14:tracePt t="319455" x="2741613" y="5375275"/>
          <p14:tracePt t="319472" x="2714625" y="5330825"/>
          <p14:tracePt t="319488" x="2714625" y="5303838"/>
          <p14:tracePt t="319505" x="2705100" y="5259388"/>
          <p14:tracePt t="319522" x="2697163" y="5224463"/>
          <p14:tracePt t="319538" x="2697163" y="5197475"/>
          <p14:tracePt t="319555" x="2697163" y="5153025"/>
          <p14:tracePt t="319555" x="2679700" y="5081588"/>
          <p14:tracePt t="319573" x="2679700" y="5027613"/>
          <p14:tracePt t="319588" x="2679700" y="4929188"/>
          <p14:tracePt t="319605" x="2679700" y="4848225"/>
          <p14:tracePt t="319621" x="2670175" y="4795838"/>
          <p14:tracePt t="319639" x="2660650" y="4751388"/>
          <p14:tracePt t="319654" x="2643188" y="4697413"/>
          <p14:tracePt t="319671" x="2643188" y="4633913"/>
          <p14:tracePt t="319688" x="2643188" y="4562475"/>
          <p14:tracePt t="319705" x="2643188" y="4483100"/>
          <p14:tracePt t="319721" x="2643188" y="4411663"/>
          <p14:tracePt t="319738" x="2643188" y="4357688"/>
          <p14:tracePt t="319754" x="2633663" y="4295775"/>
          <p14:tracePt t="319772" x="2633663" y="4241800"/>
          <p14:tracePt t="319772" x="2633663" y="4197350"/>
          <p14:tracePt t="319788" x="2633663" y="4125913"/>
          <p14:tracePt t="319805" x="2633663" y="4044950"/>
          <p14:tracePt t="319822" x="2633663" y="3965575"/>
          <p14:tracePt t="319839" x="2633663" y="3911600"/>
          <p14:tracePt t="319854" x="2633663" y="3875088"/>
          <p14:tracePt t="319872" x="2633663" y="3840163"/>
          <p14:tracePt t="319888" x="2660650" y="3776663"/>
          <p14:tracePt t="319905" x="2687638" y="3724275"/>
          <p14:tracePt t="319921" x="2741613" y="3652838"/>
          <p14:tracePt t="319938" x="2776538" y="3598863"/>
          <p14:tracePt t="319954" x="2786063" y="3562350"/>
          <p14:tracePt t="319971" x="2795588" y="3554413"/>
          <p14:tracePt t="319988" x="2803525" y="3544888"/>
          <p14:tracePt t="320005" x="2840038" y="3527425"/>
          <p14:tracePt t="320021" x="2894013" y="3500438"/>
          <p14:tracePt t="320038" x="2901950" y="3490913"/>
          <p14:tracePt t="320054" x="2928938" y="3482975"/>
          <p14:tracePt t="320071" x="2946400" y="3482975"/>
          <p14:tracePt t="320087" x="2982913" y="3482975"/>
          <p14:tracePt t="320105" x="3054350" y="3482975"/>
          <p14:tracePt t="320120" x="3116263" y="3500438"/>
          <p14:tracePt t="320138" x="3143250" y="3509963"/>
          <p14:tracePt t="320154" x="3152775" y="3517900"/>
          <p14:tracePt t="320171" x="3179763" y="3527425"/>
          <p14:tracePt t="320187" x="3241675" y="3616325"/>
          <p14:tracePt t="320204" x="3295650" y="3697288"/>
          <p14:tracePt t="320221" x="3330575" y="3786188"/>
          <p14:tracePt t="320238" x="3348038" y="3857625"/>
          <p14:tracePt t="320254" x="3348038" y="3911600"/>
          <p14:tracePt t="320271" x="3348038" y="3965575"/>
          <p14:tracePt t="320287" x="3348038" y="4044950"/>
          <p14:tracePt t="320305" x="3348038" y="4143375"/>
          <p14:tracePt t="320320" x="3348038" y="4232275"/>
          <p14:tracePt t="320338" x="3330575" y="4348163"/>
          <p14:tracePt t="320354" x="3313113" y="4419600"/>
          <p14:tracePt t="320371" x="3295650" y="4473575"/>
          <p14:tracePt t="320387" x="3286125" y="4554538"/>
          <p14:tracePt t="320387" x="3286125" y="4581525"/>
          <p14:tracePt t="320404" x="3259138" y="4697413"/>
          <p14:tracePt t="320420" x="3259138" y="4776788"/>
          <p14:tracePt t="320437" x="3251200" y="4875213"/>
          <p14:tracePt t="320454" x="3251200" y="4956175"/>
          <p14:tracePt t="320471" x="3251200" y="5000625"/>
          <p14:tracePt t="320487" x="3251200" y="5054600"/>
          <p14:tracePt t="320504" x="3251200" y="5116513"/>
          <p14:tracePt t="320520" x="3251200" y="5214938"/>
          <p14:tracePt t="320537" x="3251200" y="5268913"/>
          <p14:tracePt t="320553" x="3241675" y="5313363"/>
          <p14:tracePt t="320570" x="3241675" y="5330825"/>
          <p14:tracePt t="320587" x="3224213" y="5367338"/>
          <p14:tracePt t="320587" x="3224213" y="5394325"/>
          <p14:tracePt t="320604" x="3224213" y="5438775"/>
          <p14:tracePt t="320620" x="3197225" y="5491163"/>
          <p14:tracePt t="320637" x="3179763" y="5537200"/>
          <p14:tracePt t="320654" x="3170238" y="5554663"/>
          <p14:tracePt t="320669" x="3152775" y="5572125"/>
          <p14:tracePt t="320686" x="3133725" y="5589588"/>
          <p14:tracePt t="320703" x="3125788" y="5599113"/>
          <p14:tracePt t="320720" x="3116263" y="5608638"/>
          <p14:tracePt t="320736" x="3098800" y="5608638"/>
          <p14:tracePt t="320753" x="3062288" y="5608638"/>
          <p14:tracePt t="320770" x="3027363" y="5608638"/>
          <p14:tracePt t="320786" x="2982913" y="5572125"/>
          <p14:tracePt t="320804" x="2911475" y="5527675"/>
          <p14:tracePt t="320819" x="2822575" y="5402263"/>
          <p14:tracePt t="320837" x="2803525" y="5322888"/>
          <p14:tracePt t="320852" x="2759075" y="5197475"/>
          <p14:tracePt t="320870" x="2732088" y="5081588"/>
          <p14:tracePt t="320886" x="2724150" y="5027613"/>
          <p14:tracePt t="320903" x="2724150" y="4938713"/>
          <p14:tracePt t="320920" x="2724150" y="4848225"/>
          <p14:tracePt t="320936" x="2724150" y="4732338"/>
          <p14:tracePt t="320953" x="2724150" y="4633913"/>
          <p14:tracePt t="320969" x="2724150" y="4554538"/>
          <p14:tracePt t="320986" x="2724150" y="4483100"/>
          <p14:tracePt t="321003" x="2724150" y="4429125"/>
          <p14:tracePt t="321019" x="2724150" y="4357688"/>
          <p14:tracePt t="321037" x="2724150" y="4303713"/>
          <p14:tracePt t="321053" x="2724150" y="4259263"/>
          <p14:tracePt t="321070" x="2724150" y="4214813"/>
          <p14:tracePt t="321086" x="2724150" y="4179888"/>
          <p14:tracePt t="321103" x="2724150" y="4152900"/>
          <p14:tracePt t="321119" x="2724150" y="4108450"/>
          <p14:tracePt t="321136" x="2759075" y="4054475"/>
          <p14:tracePt t="321153" x="2768600" y="4000500"/>
          <p14:tracePt t="321169" x="2776538" y="3983038"/>
          <p14:tracePt t="321186" x="2813050" y="3929063"/>
          <p14:tracePt t="321202" x="2813050" y="3911600"/>
          <p14:tracePt t="321202" x="2822575" y="3884613"/>
          <p14:tracePt t="321220" x="2830513" y="3875088"/>
          <p14:tracePt t="321236" x="2857500" y="3848100"/>
          <p14:tracePt t="321253" x="2894013" y="3813175"/>
          <p14:tracePt t="321269" x="2938463" y="3776663"/>
          <p14:tracePt t="321287" x="2973388" y="3741738"/>
          <p14:tracePt t="321303" x="3009900" y="3724275"/>
          <p14:tracePt t="321319" x="3017838" y="3714750"/>
          <p14:tracePt t="321336" x="3044825" y="3714750"/>
          <p14:tracePt t="321353" x="3062288" y="3714750"/>
          <p14:tracePt t="321369" x="3116263" y="3687763"/>
          <p14:tracePt t="321386" x="3125788" y="3679825"/>
          <p14:tracePt t="321402" x="3143250" y="3679825"/>
          <p14:tracePt t="321419" x="3160713" y="3670300"/>
          <p14:tracePt t="321476" x="3170238" y="3670300"/>
          <p14:tracePt t="321484" x="3224213" y="3714750"/>
          <p14:tracePt t="321492" x="3224213" y="3751263"/>
          <p14:tracePt t="321502" x="3224213" y="3768725"/>
          <p14:tracePt t="321509" x="3232150" y="3822700"/>
          <p14:tracePt t="321519" x="3232150" y="3938588"/>
          <p14:tracePt t="321535" x="3232150" y="4044950"/>
          <p14:tracePt t="321553" x="3232150" y="4179888"/>
          <p14:tracePt t="321569" x="3232150" y="4313238"/>
          <p14:tracePt t="321586" x="3197225" y="4438650"/>
          <p14:tracePt t="321602" x="3170238" y="4518025"/>
          <p14:tracePt t="321619" x="3170238" y="4589463"/>
          <p14:tracePt t="321636" x="3152775" y="4687888"/>
          <p14:tracePt t="321636" x="3152775" y="4705350"/>
          <p14:tracePt t="321653" x="3125788" y="4795838"/>
          <p14:tracePt t="321668" x="3125788" y="4857750"/>
          <p14:tracePt t="321686" x="3125788" y="4929188"/>
          <p14:tracePt t="321701" x="3108325" y="5000625"/>
          <p14:tracePt t="321719" x="3089275" y="5054600"/>
          <p14:tracePt t="321735" x="3071813" y="5116513"/>
          <p14:tracePt t="321752" x="3062288" y="5153025"/>
          <p14:tracePt t="321768" x="3036888" y="5205413"/>
          <p14:tracePt t="321785" x="3009900" y="5232400"/>
          <p14:tracePt t="321801" x="2990850" y="5259388"/>
          <p14:tracePt t="321819" x="2955925" y="5286375"/>
          <p14:tracePt t="321835" x="2840038" y="5330825"/>
          <p14:tracePt t="321852" x="2697163" y="5375275"/>
          <p14:tracePt t="321868" x="2616200" y="5384800"/>
          <p14:tracePt t="321886" x="2527300" y="5402263"/>
          <p14:tracePt t="321901" x="2473325" y="5411788"/>
          <p14:tracePt t="321919" x="2401888" y="5429250"/>
          <p14:tracePt t="321935" x="2322513" y="5429250"/>
          <p14:tracePt t="321952" x="2224088" y="5446713"/>
          <p14:tracePt t="321968" x="2081213" y="5473700"/>
          <p14:tracePt t="321985" x="1973263" y="5473700"/>
          <p14:tracePt t="322001" x="1839913" y="5473700"/>
          <p14:tracePt t="322018" x="1724025" y="5473700"/>
          <p14:tracePt t="322034" x="1652588" y="5473700"/>
          <p14:tracePt t="322051" x="1589088" y="5473700"/>
          <p14:tracePt t="322068" x="1536700" y="5473700"/>
          <p14:tracePt t="322085" x="1465263" y="5446713"/>
          <p14:tracePt t="322101" x="1438275" y="5429250"/>
          <p14:tracePt t="322119" x="1366838" y="5375275"/>
          <p14:tracePt t="322135" x="1322388" y="5348288"/>
          <p14:tracePt t="322151" x="1295400" y="5322888"/>
          <p14:tracePt t="322168" x="1250950" y="5286375"/>
          <p14:tracePt t="322184" x="1187450" y="5205413"/>
          <p14:tracePt t="322201" x="1143000" y="5153025"/>
          <p14:tracePt t="322218" x="1089025" y="5062538"/>
          <p14:tracePt t="322235" x="1081088" y="4965700"/>
          <p14:tracePt t="322251" x="1044575" y="4867275"/>
          <p14:tracePt t="322267" x="1027113" y="4732338"/>
          <p14:tracePt t="322285" x="1017588" y="4670425"/>
          <p14:tracePt t="322301" x="1017588" y="4608513"/>
          <p14:tracePt t="322317" x="1009650" y="4537075"/>
          <p14:tracePt t="322334" x="1009650" y="4483100"/>
          <p14:tracePt t="322351" x="1009650" y="4429125"/>
          <p14:tracePt t="322367" x="1009650" y="4384675"/>
          <p14:tracePt t="322385" x="1009650" y="4357688"/>
          <p14:tracePt t="322401" x="1009650" y="4340225"/>
          <p14:tracePt t="322418" x="1009650" y="4303713"/>
          <p14:tracePt t="322460" x="1017588" y="4286250"/>
          <p14:tracePt t="322468" x="1027113" y="4276725"/>
          <p14:tracePt t="322484" x="1044575" y="4259263"/>
          <p14:tracePt t="322484" x="1062038" y="4224338"/>
          <p14:tracePt t="322500" x="1098550" y="4197350"/>
          <p14:tracePt t="322517" x="1133475" y="4160838"/>
          <p14:tracePt t="322533" x="1169988" y="4116388"/>
          <p14:tracePt t="322551" x="1214438" y="4062413"/>
          <p14:tracePt t="322568" x="1231900" y="4044950"/>
          <p14:tracePt t="322585" x="1250950" y="4027488"/>
          <p14:tracePt t="322601" x="1268413" y="4000500"/>
          <p14:tracePt t="322618" x="1295400" y="3956050"/>
          <p14:tracePt t="322635" x="1339850" y="3911600"/>
          <p14:tracePt t="322651" x="1357313" y="3894138"/>
          <p14:tracePt t="322667" x="1393825" y="3857625"/>
          <p14:tracePt t="322685" x="1401763" y="3848100"/>
          <p14:tracePt t="322701" x="1411288" y="3840163"/>
          <p14:tracePt t="322748" x="1419225" y="3840163"/>
          <p14:tracePt t="322756" x="1446213" y="3840163"/>
          <p14:tracePt t="322766" x="1455738" y="3830638"/>
          <p14:tracePt t="322770" x="1473200" y="3830638"/>
          <p14:tracePt t="322783" x="1500188" y="3830638"/>
          <p14:tracePt t="322800" x="1544638" y="3830638"/>
          <p14:tracePt t="322816" x="1581150" y="3830638"/>
          <p14:tracePt t="322833" x="1625600" y="3830638"/>
          <p14:tracePt t="322851" x="1633538" y="3830638"/>
          <p14:tracePt t="322867" x="1652588" y="3830638"/>
          <p14:tracePt t="322885" x="1679575" y="3830638"/>
          <p14:tracePt t="322901" x="1697038" y="3840163"/>
          <p14:tracePt t="322917" x="1751013" y="3867150"/>
          <p14:tracePt t="322933" x="1795463" y="3911600"/>
          <p14:tracePt t="322950" x="1822450" y="3946525"/>
          <p14:tracePt t="322967" x="1847850" y="3973513"/>
          <p14:tracePt t="322983" x="1866900" y="4000500"/>
          <p14:tracePt t="323000" x="1893888" y="4044950"/>
          <p14:tracePt t="323016" x="1919288" y="4089400"/>
          <p14:tracePt t="323033" x="1946275" y="4143375"/>
          <p14:tracePt t="323050" x="1965325" y="4205288"/>
          <p14:tracePt t="323066" x="1973263" y="4276725"/>
          <p14:tracePt t="323083" x="2000250" y="4394200"/>
          <p14:tracePt t="323100" x="2000250" y="4438650"/>
          <p14:tracePt t="323117" x="2000250" y="4473575"/>
          <p14:tracePt t="323134" x="2017713" y="4510088"/>
          <p14:tracePt t="323150" x="2027238" y="4554538"/>
          <p14:tracePt t="323167" x="2027238" y="4598988"/>
          <p14:tracePt t="323182" x="2027238" y="4643438"/>
          <p14:tracePt t="323200" x="2027238" y="4679950"/>
          <p14:tracePt t="323216" x="2027238" y="4714875"/>
          <p14:tracePt t="323233" x="2027238" y="4751388"/>
          <p14:tracePt t="323249" x="2027238" y="4795838"/>
          <p14:tracePt t="323266" x="2027238" y="4822825"/>
          <p14:tracePt t="323283" x="2027238" y="4857750"/>
          <p14:tracePt t="323283" x="2027238" y="4894263"/>
          <p14:tracePt t="323300" x="2027238" y="4938713"/>
          <p14:tracePt t="323316" x="2009775" y="4965700"/>
          <p14:tracePt t="323333" x="2009775" y="5000625"/>
          <p14:tracePt t="323349" x="2000250" y="5018088"/>
          <p14:tracePt t="323367" x="2000250" y="5045075"/>
          <p14:tracePt t="323382" x="2000250" y="5062538"/>
          <p14:tracePt t="323399" x="1982788" y="5108575"/>
          <p14:tracePt t="323416" x="1973263" y="5126038"/>
          <p14:tracePt t="323433" x="1955800" y="5153025"/>
          <p14:tracePt t="323449" x="1946275" y="5160963"/>
          <p14:tracePt t="323466" x="1938338" y="5170488"/>
          <p14:tracePt t="323483" x="1919288" y="5197475"/>
          <p14:tracePt t="323499" x="1911350" y="5205413"/>
          <p14:tracePt t="323516" x="1893888" y="5232400"/>
          <p14:tracePt t="323533" x="1874838" y="5251450"/>
          <p14:tracePt t="323549" x="1866900" y="5259388"/>
          <p14:tracePt t="323566" x="1847850" y="5276850"/>
          <p14:tracePt t="323620" x="1822450" y="5295900"/>
          <p14:tracePt t="323628" x="1812925" y="5303838"/>
          <p14:tracePt t="323636" x="1803400" y="5303838"/>
          <p14:tracePt t="323644" x="1785938" y="5303838"/>
          <p14:tracePt t="323653" x="1758950" y="5303838"/>
          <p14:tracePt t="323666" x="1741488" y="5303838"/>
          <p14:tracePt t="323682" x="1714500" y="5303838"/>
          <p14:tracePt t="323699" x="1687513" y="5303838"/>
          <p14:tracePt t="323715" x="1670050" y="5303838"/>
          <p14:tracePt t="323732" x="1660525" y="5303838"/>
          <p14:tracePt t="323749" x="1643063" y="5303838"/>
          <p14:tracePt t="323765" x="1625600" y="5303838"/>
          <p14:tracePt t="323782" x="1581150" y="5276850"/>
          <p14:tracePt t="323800" x="1562100" y="5268913"/>
          <p14:tracePt t="323815" x="1536700" y="5259388"/>
          <p14:tracePt t="323832" x="1509713" y="5241925"/>
          <p14:tracePt t="323848" x="1473200" y="5214938"/>
          <p14:tracePt t="323866" x="1419225" y="5180013"/>
          <p14:tracePt t="323882" x="1401763" y="5153025"/>
          <p14:tracePt t="323899" x="1366838" y="5108575"/>
          <p14:tracePt t="323915" x="1339850" y="5054600"/>
          <p14:tracePt t="323933" x="1312863" y="5010150"/>
          <p14:tracePt t="323948" x="1303338" y="4946650"/>
          <p14:tracePt t="323966" x="1276350" y="4857750"/>
          <p14:tracePt t="323982" x="1241425" y="4786313"/>
          <p14:tracePt t="323999" x="1223963" y="4732338"/>
          <p14:tracePt t="324015" x="1214438" y="4660900"/>
          <p14:tracePt t="324032" x="1187450" y="4562475"/>
          <p14:tracePt t="324048" x="1187450" y="4491038"/>
          <p14:tracePt t="324066" x="1187450" y="4411663"/>
          <p14:tracePt t="324082" x="1187450" y="4357688"/>
          <p14:tracePt t="324099" x="1187450" y="4276725"/>
          <p14:tracePt t="324115" x="1187450" y="4224338"/>
          <p14:tracePt t="324115" x="1187450" y="4197350"/>
          <p14:tracePt t="324133" x="1187450" y="4160838"/>
          <p14:tracePt t="324149" x="1204913" y="4108450"/>
          <p14:tracePt t="324165" x="1223963" y="4037013"/>
          <p14:tracePt t="324182" x="1258888" y="3990975"/>
          <p14:tracePt t="324199" x="1322388" y="3929063"/>
          <p14:tracePt t="324215" x="1374775" y="3867150"/>
          <p14:tracePt t="324232" x="1438275" y="3830638"/>
          <p14:tracePt t="324248" x="1527175" y="3768725"/>
          <p14:tracePt t="324266" x="1598613" y="3724275"/>
          <p14:tracePt t="324281" x="1679575" y="3670300"/>
          <p14:tracePt t="324298" x="1785938" y="3616325"/>
          <p14:tracePt t="324314" x="1866900" y="3589338"/>
          <p14:tracePt t="324314" x="1938338" y="3562350"/>
          <p14:tracePt t="324333" x="1990725" y="3527425"/>
          <p14:tracePt t="324349" x="2036763" y="3517900"/>
          <p14:tracePt t="324365" x="2062163" y="3500438"/>
          <p14:tracePt t="324381" x="2081213" y="3500438"/>
          <p14:tracePt t="324398" x="2133600" y="3500438"/>
          <p14:tracePt t="324415" x="2224088" y="3490913"/>
          <p14:tracePt t="324432" x="2268538" y="3490913"/>
          <p14:tracePt t="324447" x="2330450" y="3490913"/>
          <p14:tracePt t="324465" x="2401888" y="3490913"/>
          <p14:tracePt t="324481" x="2465388" y="3490913"/>
          <p14:tracePt t="324499" x="2509838" y="3500438"/>
          <p14:tracePt t="324515" x="2544763" y="3509963"/>
          <p14:tracePt t="324515" x="2589213" y="3517900"/>
          <p14:tracePt t="324532" x="2608263" y="3536950"/>
          <p14:tracePt t="324548" x="2633663" y="3571875"/>
          <p14:tracePt t="324565" x="2652713" y="3608388"/>
          <p14:tracePt t="324581" x="2660650" y="3643313"/>
          <p14:tracePt t="324597" x="2687638" y="3697288"/>
          <p14:tracePt t="324614" x="2697163" y="3751263"/>
          <p14:tracePt t="324631" x="2697163" y="3803650"/>
          <p14:tracePt t="324648" x="2697163" y="3884613"/>
          <p14:tracePt t="324664" x="2697163" y="3983038"/>
          <p14:tracePt t="324681" x="2697163" y="4054475"/>
          <p14:tracePt t="324698" x="2697163" y="4143375"/>
          <p14:tracePt t="324714" x="2697163" y="4214813"/>
          <p14:tracePt t="324731" x="2679700" y="4268788"/>
          <p14:tracePt t="324747" x="2660650" y="4375150"/>
          <p14:tracePt t="324765" x="2625725" y="4446588"/>
          <p14:tracePt t="324780" x="2616200" y="4483100"/>
          <p14:tracePt t="324797" x="2598738" y="4545013"/>
          <p14:tracePt t="324814" x="2581275" y="4581525"/>
          <p14:tracePt t="324830" x="2571750" y="4616450"/>
          <p14:tracePt t="324847" x="2562225" y="4679950"/>
          <p14:tracePt t="324864" x="2544763" y="4759325"/>
          <p14:tracePt t="324880" x="2509838" y="4822825"/>
          <p14:tracePt t="324897" x="2500313" y="4884738"/>
          <p14:tracePt t="324913" x="2482850" y="4919663"/>
          <p14:tracePt t="324931" x="2465388" y="4965700"/>
          <p14:tracePt t="324947" x="2446338" y="5000625"/>
          <p14:tracePt t="324947" x="2428875" y="5027613"/>
          <p14:tracePt t="324964" x="2393950" y="5072063"/>
          <p14:tracePt t="324980" x="2366963" y="5126038"/>
          <p14:tracePt t="324997" x="2330450" y="5180013"/>
          <p14:tracePt t="325013" x="2286000" y="5214938"/>
          <p14:tracePt t="325031" x="2259013" y="5232400"/>
          <p14:tracePt t="325046" x="2224088" y="5251450"/>
          <p14:tracePt t="325064" x="2187575" y="5268913"/>
          <p14:tracePt t="325081" x="2152650" y="5276850"/>
          <p14:tracePt t="325097" x="2089150" y="5295900"/>
          <p14:tracePt t="325114" x="2017713" y="5303838"/>
          <p14:tracePt t="325130" x="1973263" y="5330825"/>
          <p14:tracePt t="325148" x="1919288" y="5340350"/>
          <p14:tracePt t="325163" x="1847850" y="5357813"/>
          <p14:tracePt t="325180" x="1785938" y="5384800"/>
          <p14:tracePt t="325197" x="1731963" y="5394325"/>
          <p14:tracePt t="325214" x="1687513" y="5411788"/>
          <p14:tracePt t="325230" x="1633538" y="5429250"/>
          <p14:tracePt t="325247" x="1625600" y="5438775"/>
          <p14:tracePt t="325263" x="1608138" y="5438775"/>
          <p14:tracePt t="325280" x="1571625" y="5438775"/>
          <p14:tracePt t="325296" x="1544638" y="5438775"/>
          <p14:tracePt t="325314" x="1527175" y="5438775"/>
          <p14:tracePt t="325330" x="1500188" y="5438775"/>
          <p14:tracePt t="325347" x="1446213" y="5429250"/>
          <p14:tracePt t="325363" x="1374775" y="5411788"/>
          <p14:tracePt t="325380" x="1322388" y="5402263"/>
          <p14:tracePt t="325396" x="1312863" y="5394325"/>
          <p14:tracePt t="325413" x="1285875" y="5384800"/>
          <p14:tracePt t="325430" x="1250950" y="5375275"/>
          <p14:tracePt t="325448" x="1214438" y="5340350"/>
          <p14:tracePt t="325463" x="1196975" y="5322888"/>
          <p14:tracePt t="325479" x="1187450" y="5313363"/>
          <p14:tracePt t="325496" x="1160463" y="5286375"/>
          <p14:tracePt t="325513" x="1125538" y="5268913"/>
          <p14:tracePt t="325530" x="1108075" y="5232400"/>
          <p14:tracePt t="325547" x="1081088" y="5214938"/>
          <p14:tracePt t="325563" x="1027113" y="5197475"/>
          <p14:tracePt t="325581" x="1017588" y="5187950"/>
          <p14:tracePt t="325596" x="1000125" y="5170488"/>
          <p14:tracePt t="325614" x="973138" y="5126038"/>
          <p14:tracePt t="325629" x="946150" y="5054600"/>
          <p14:tracePt t="325647" x="911225" y="5000625"/>
          <p14:tracePt t="325663" x="874713" y="4946650"/>
          <p14:tracePt t="325680" x="866775" y="4929188"/>
          <p14:tracePt t="325696" x="847725" y="4848225"/>
          <p14:tracePt t="325713" x="847725" y="4759325"/>
          <p14:tracePt t="325729" x="847725" y="4679950"/>
          <p14:tracePt t="325747" x="847725" y="4581525"/>
          <p14:tracePt t="325763" x="847725" y="4518025"/>
          <p14:tracePt t="325780" x="847725" y="4438650"/>
          <p14:tracePt t="325796" x="847725" y="4402138"/>
          <p14:tracePt t="325813" x="847725" y="4340225"/>
          <p14:tracePt t="325829" x="847725" y="4259263"/>
          <p14:tracePt t="325847" x="847725" y="4187825"/>
          <p14:tracePt t="325863" x="847725" y="4125913"/>
          <p14:tracePt t="325880" x="847725" y="4062413"/>
          <p14:tracePt t="325896" x="857250" y="3983038"/>
          <p14:tracePt t="325913" x="893763" y="3929063"/>
          <p14:tracePt t="325929" x="919163" y="3857625"/>
          <p14:tracePt t="325946" x="955675" y="3786188"/>
          <p14:tracePt t="325962" x="965200" y="3751263"/>
          <p14:tracePt t="325979" x="982663" y="3705225"/>
          <p14:tracePt t="325995" x="990600" y="3697288"/>
          <p14:tracePt t="326012" x="1009650" y="3660775"/>
          <p14:tracePt t="326029" x="1017588" y="3652838"/>
          <p14:tracePt t="326046" x="1027113" y="3633788"/>
          <p14:tracePt t="326062" x="1071563" y="3598863"/>
          <p14:tracePt t="326079" x="1143000" y="3554413"/>
          <p14:tracePt t="326096" x="1214438" y="3517900"/>
          <p14:tracePt t="326112" x="1268413" y="3517900"/>
          <p14:tracePt t="326128" x="1295400" y="3490913"/>
          <p14:tracePt t="326146" x="1330325" y="3482975"/>
          <p14:tracePt t="326162" x="1339850" y="3482975"/>
          <p14:tracePt t="326178" x="1374775" y="3473450"/>
          <p14:tracePt t="326195" x="1482725" y="3455988"/>
          <p14:tracePt t="326212" x="1562100" y="3455988"/>
          <p14:tracePt t="326228" x="1670050" y="3455988"/>
          <p14:tracePt t="326246" x="1741488" y="3455988"/>
          <p14:tracePt t="326262" x="1795463" y="3455988"/>
          <p14:tracePt t="326279" x="1866900" y="3455988"/>
          <p14:tracePt t="326295" x="1946275" y="3455988"/>
          <p14:tracePt t="326313" x="2044700" y="3465513"/>
          <p14:tracePt t="326329" x="2170113" y="3490913"/>
          <p14:tracePt t="326345" x="2268538" y="3500438"/>
          <p14:tracePt t="326362" x="2347913" y="3500438"/>
          <p14:tracePt t="326379" x="2465388" y="3517900"/>
          <p14:tracePt t="326395" x="2562225" y="3554413"/>
          <p14:tracePt t="326395" x="2616200" y="3562350"/>
          <p14:tracePt t="326412" x="2732088" y="3589338"/>
          <p14:tracePt t="326428" x="2857500" y="3633788"/>
          <p14:tracePt t="326445" x="2973388" y="3660775"/>
          <p14:tracePt t="326461" x="3044825" y="3697288"/>
          <p14:tracePt t="326478" x="3089275" y="3697288"/>
          <p14:tracePt t="326495" x="3116263" y="3705225"/>
          <p14:tracePt t="326511" x="3152775" y="3714750"/>
          <p14:tracePt t="326528" x="3214688" y="3768725"/>
          <p14:tracePt t="326545" x="3286125" y="3813175"/>
          <p14:tracePt t="326562" x="3357563" y="3857625"/>
          <p14:tracePt t="326579" x="3384550" y="3894138"/>
          <p14:tracePt t="326595" x="3411538" y="3919538"/>
          <p14:tracePt t="326595" x="3419475" y="3956050"/>
          <p14:tracePt t="326612" x="3473450" y="4054475"/>
          <p14:tracePt t="326628" x="3482975" y="4170363"/>
          <p14:tracePt t="326646" x="3509963" y="4295775"/>
          <p14:tracePt t="326661" x="3509963" y="4419600"/>
          <p14:tracePt t="326678" x="3509963" y="4537075"/>
          <p14:tracePt t="326694" x="3490913" y="4697413"/>
          <p14:tracePt t="326711" x="3446463" y="4840288"/>
          <p14:tracePt t="326727" x="3429000" y="4973638"/>
          <p14:tracePt t="326745" x="3419475" y="5045075"/>
          <p14:tracePt t="326761" x="3411538" y="5099050"/>
          <p14:tracePt t="326778" x="3367088" y="5197475"/>
          <p14:tracePt t="326794" x="3348038" y="5303838"/>
          <p14:tracePt t="326811" x="3303588" y="5473700"/>
          <p14:tracePt t="326828" x="3303588" y="5527675"/>
          <p14:tracePt t="326844" x="3295650" y="5545138"/>
          <p14:tracePt t="326861" x="3286125" y="5572125"/>
          <p14:tracePt t="326878" x="3259138" y="5616575"/>
          <p14:tracePt t="326894" x="3251200" y="5643563"/>
          <p14:tracePt t="326911" x="3232150" y="5724525"/>
          <p14:tracePt t="326927" x="3214688" y="5759450"/>
          <p14:tracePt t="326945" x="3197225" y="5786438"/>
          <p14:tracePt t="326961" x="3197225" y="5795963"/>
          <p14:tracePt t="326978" x="3179763" y="5813425"/>
          <p14:tracePt t="326995" x="3170238" y="5830888"/>
          <p14:tracePt t="327011" x="3116263" y="5884863"/>
          <p14:tracePt t="327029" x="3098800" y="5894388"/>
          <p14:tracePt t="327045" x="3089275" y="5902325"/>
          <p14:tracePt t="327092" x="3071813" y="5902325"/>
          <p14:tracePt t="327101" x="3054350" y="5902325"/>
          <p14:tracePt t="327101" x="3044825" y="5911850"/>
          <p14:tracePt t="327110" x="3017838" y="5911850"/>
          <p14:tracePt t="327128" x="2973388" y="5911850"/>
          <p14:tracePt t="327144" x="2919413" y="5911850"/>
          <p14:tracePt t="327160" x="2894013" y="5911850"/>
          <p14:tracePt t="327177" x="2847975" y="5911850"/>
          <p14:tracePt t="327194" x="2803525" y="5911850"/>
          <p14:tracePt t="327210" x="2751138" y="5911850"/>
          <p14:tracePt t="327227" x="2660650" y="5938838"/>
          <p14:tracePt t="327227" x="2643188" y="5938838"/>
          <p14:tracePt t="327244" x="2616200" y="5956300"/>
          <p14:tracePt t="327261" x="2571750" y="5965825"/>
          <p14:tracePt t="327277" x="2517775" y="6000750"/>
          <p14:tracePt t="327294" x="2509838" y="6000750"/>
          <p14:tracePt t="327311" x="2500313" y="6010275"/>
          <p14:tracePt t="327327" x="2482850" y="6018213"/>
          <p14:tracePt t="327460" x="2509838" y="6018213"/>
          <p14:tracePt t="327468" x="2544763" y="6018213"/>
          <p14:tracePt t="327476" x="2581275" y="6018213"/>
          <p14:tracePt t="327484" x="2697163" y="6018213"/>
          <p14:tracePt t="327494" x="2795588" y="6000750"/>
          <p14:tracePt t="327511" x="2874963" y="5973763"/>
          <p14:tracePt t="327527" x="2911475" y="5965825"/>
          <p14:tracePt t="327543" x="2946400" y="5946775"/>
          <p14:tracePt t="327560" x="2955925" y="5938838"/>
          <p14:tracePt t="327576" x="3000375" y="5929313"/>
          <p14:tracePt t="327594" x="3036888" y="5911850"/>
          <p14:tracePt t="327610" x="3062288" y="5911850"/>
          <p14:tracePt t="327627" x="3116263" y="5911850"/>
          <p14:tracePt t="327643" x="3170238" y="5911850"/>
          <p14:tracePt t="327661" x="3205163" y="5902325"/>
          <p14:tracePt t="327676" x="3214688" y="5894388"/>
          <p14:tracePt t="327694" x="3251200" y="5894388"/>
          <p14:tracePt t="327710" x="3268663" y="5894388"/>
          <p14:tracePt t="327727" x="3295650" y="5894388"/>
          <p14:tracePt t="327772" x="3303588" y="5894388"/>
          <p14:tracePt t="327836" x="3286125" y="5894388"/>
          <p14:tracePt t="327848" x="3259138" y="5894388"/>
          <p14:tracePt t="327851" x="3241675" y="5894388"/>
          <p14:tracePt t="327859" x="3170238" y="5894388"/>
          <p14:tracePt t="327877" x="3081338" y="5894388"/>
          <p14:tracePt t="327894" x="3027363" y="5911850"/>
          <p14:tracePt t="327909" x="2955925" y="5911850"/>
          <p14:tracePt t="327926" x="2901950" y="5911850"/>
          <p14:tracePt t="327943" x="2847975" y="5919788"/>
          <p14:tracePt t="327960" x="2795588" y="5919788"/>
          <p14:tracePt t="327976" x="2751138" y="5938838"/>
          <p14:tracePt t="327994" x="2697163" y="5938838"/>
          <p14:tracePt t="328009" x="2660650" y="5938838"/>
          <p14:tracePt t="328027" x="2598738" y="5938838"/>
          <p14:tracePt t="328043" x="2536825" y="5938838"/>
          <p14:tracePt t="328043" x="2509838" y="5938838"/>
          <p14:tracePt t="328061" x="2411413" y="5938838"/>
          <p14:tracePt t="328076" x="2330450" y="5938838"/>
          <p14:tracePt t="328093" x="2251075" y="5938838"/>
          <p14:tracePt t="328109" x="2170113" y="5938838"/>
          <p14:tracePt t="328126" x="2125663" y="5938838"/>
          <p14:tracePt t="328142" x="2089150" y="5938838"/>
          <p14:tracePt t="328160" x="2036763" y="5938838"/>
          <p14:tracePt t="328175" x="1965325" y="5938838"/>
          <p14:tracePt t="328193" x="1884363" y="5938838"/>
          <p14:tracePt t="328209" x="1785938" y="5938838"/>
          <p14:tracePt t="328225" x="1714500" y="5938838"/>
          <p14:tracePt t="328243" x="1660525" y="5938838"/>
          <p14:tracePt t="328243" x="1625600" y="5938838"/>
          <p14:tracePt t="328260" x="1608138" y="5938838"/>
          <p14:tracePt t="328276" x="1554163" y="5938838"/>
          <p14:tracePt t="328292" x="1509713" y="5929313"/>
          <p14:tracePt t="328309" x="1473200" y="5929313"/>
          <p14:tracePt t="328325" x="1455738" y="5929313"/>
          <p14:tracePt t="328342" x="1419225" y="5929313"/>
          <p14:tracePt t="328359" x="1411288" y="5919788"/>
          <p14:tracePt t="328375" x="1401763" y="5919788"/>
          <p14:tracePt t="328393" x="1374775" y="5902325"/>
          <p14:tracePt t="328409" x="1357313" y="5902325"/>
          <p14:tracePt t="328426" x="1330325" y="5884863"/>
          <p14:tracePt t="328442" x="1322388" y="5875338"/>
          <p14:tracePt t="328459" x="1303338" y="5867400"/>
          <p14:tracePt t="328475" x="1258888" y="5830888"/>
          <p14:tracePt t="328493" x="1223963" y="5830888"/>
          <p14:tracePt t="328508" x="1214438" y="5803900"/>
          <p14:tracePt t="328526" x="1204913" y="5776913"/>
          <p14:tracePt t="328564" x="1204913" y="5759450"/>
          <p14:tracePt t="328575" x="1204913" y="5732463"/>
          <p14:tracePt t="328578" x="1204913" y="5697538"/>
          <p14:tracePt t="328591" x="1204913" y="5680075"/>
          <p14:tracePt t="328608" x="1204913" y="5653088"/>
          <p14:tracePt t="328625" x="1204913" y="5634038"/>
          <p14:tracePt t="328643" x="1214438" y="5616575"/>
          <p14:tracePt t="328659" x="1223963" y="5608638"/>
          <p14:tracePt t="328675" x="1241425" y="5589588"/>
          <p14:tracePt t="328675" x="1250950" y="5589588"/>
          <p14:tracePt t="328692" x="1322388" y="5554663"/>
          <p14:tracePt t="328708" x="1357313" y="5537200"/>
          <p14:tracePt t="328725" x="1411288" y="5537200"/>
          <p14:tracePt t="328742" x="1465263" y="5527675"/>
          <p14:tracePt t="328759" x="1517650" y="5518150"/>
          <p14:tracePt t="328775" x="1589088" y="5518150"/>
          <p14:tracePt t="328791" x="1670050" y="5518150"/>
          <p14:tracePt t="328808" x="1785938" y="5518150"/>
          <p14:tracePt t="328824" x="1884363" y="5518150"/>
          <p14:tracePt t="328841" x="1965325" y="5518150"/>
          <p14:tracePt t="328858" x="2027238" y="5518150"/>
          <p14:tracePt t="328875" x="2143125" y="5518150"/>
          <p14:tracePt t="328875" x="2224088" y="5518150"/>
          <p14:tracePt t="328893" x="2401888" y="5518150"/>
          <p14:tracePt t="328909" x="2554288" y="5518150"/>
          <p14:tracePt t="328925" x="2670175" y="5518150"/>
          <p14:tracePt t="328942" x="2751138" y="5518150"/>
          <p14:tracePt t="328958" x="2822575" y="5518150"/>
          <p14:tracePt t="328975" x="2874963" y="5518150"/>
          <p14:tracePt t="328991" x="2919413" y="5518150"/>
          <p14:tracePt t="329009" x="2965450" y="5518150"/>
          <p14:tracePt t="329024" x="3062288" y="5518150"/>
          <p14:tracePt t="329041" x="3143250" y="5518150"/>
          <p14:tracePt t="329058" x="3205163" y="5518150"/>
          <p14:tracePt t="329075" x="3259138" y="5518150"/>
          <p14:tracePt t="329091" x="3348038" y="5518150"/>
          <p14:tracePt t="329108" x="3375025" y="5518150"/>
          <p14:tracePt t="329124" x="3429000" y="5518150"/>
          <p14:tracePt t="329142" x="3465513" y="5518150"/>
          <p14:tracePt t="329158" x="3527425" y="5518150"/>
          <p14:tracePt t="329175" x="3554413" y="5545138"/>
          <p14:tracePt t="329191" x="3562350" y="5554663"/>
          <p14:tracePt t="329208" x="3571875" y="5562600"/>
          <p14:tracePt t="329224" x="3581400" y="5572125"/>
          <p14:tracePt t="329268" x="3589338" y="5581650"/>
          <p14:tracePt t="329277" x="3589338" y="5589588"/>
          <p14:tracePt t="329284" x="3598863" y="5599113"/>
          <p14:tracePt t="329300" x="3616325" y="5608638"/>
          <p14:tracePt t="329307" x="3616325" y="5626100"/>
          <p14:tracePt t="329324" x="3616325" y="5643563"/>
          <p14:tracePt t="329341" x="3616325" y="5680075"/>
          <p14:tracePt t="329358" x="3616325" y="5697538"/>
          <p14:tracePt t="329375" x="3608388" y="5732463"/>
          <p14:tracePt t="329390" x="3598863" y="5741988"/>
          <p14:tracePt t="329407" x="3589338" y="5759450"/>
          <p14:tracePt t="329424" x="3554413" y="5803900"/>
          <p14:tracePt t="329441" x="3536950" y="5840413"/>
          <p14:tracePt t="329458" x="3527425" y="5848350"/>
          <p14:tracePt t="329474" x="3517900" y="5857875"/>
          <p14:tracePt t="329490" x="3500438" y="5867400"/>
          <p14:tracePt t="329507" x="3465513" y="5884863"/>
          <p14:tracePt t="329525" x="3429000" y="5894388"/>
          <p14:tracePt t="329540" x="3402013" y="5902325"/>
          <p14:tracePt t="329557" x="3348038" y="5911850"/>
          <p14:tracePt t="329575" x="3303588" y="5938838"/>
          <p14:tracePt t="329591" x="3259138" y="5946775"/>
          <p14:tracePt t="329608" x="3241675" y="5946775"/>
          <p14:tracePt t="329624" x="3197225" y="5946775"/>
          <p14:tracePt t="329642" x="3143250" y="5946775"/>
          <p14:tracePt t="329657" x="3108325" y="5946775"/>
          <p14:tracePt t="329674" x="3062288" y="5946775"/>
          <p14:tracePt t="329690" x="3009900" y="5946775"/>
          <p14:tracePt t="329708" x="2982913" y="5946775"/>
          <p14:tracePt t="329723" x="2894013" y="5946775"/>
          <p14:tracePt t="329741" x="2884488" y="5946775"/>
          <p14:tracePt t="329756" x="2847975" y="5946775"/>
          <p14:tracePt t="329774" x="2803525" y="5946775"/>
          <p14:tracePt t="329790" x="2776538" y="5946775"/>
          <p14:tracePt t="329807" x="2732088" y="5946775"/>
          <p14:tracePt t="329823" x="2670175" y="5938838"/>
          <p14:tracePt t="329840" x="2625725" y="5929313"/>
          <p14:tracePt t="329856" x="2562225" y="5929313"/>
          <p14:tracePt t="329873" x="2517775" y="5911850"/>
          <p14:tracePt t="329890" x="2465388" y="5911850"/>
          <p14:tracePt t="329907" x="2401888" y="5894388"/>
          <p14:tracePt t="329923" x="2357438" y="5884863"/>
          <p14:tracePt t="329941" x="2303463" y="5884863"/>
          <p14:tracePt t="329957" x="2259013" y="5884863"/>
          <p14:tracePt t="329973" x="2224088" y="5884863"/>
          <p14:tracePt t="329990" x="2179638" y="5884863"/>
          <p14:tracePt t="330007" x="2152650" y="5875338"/>
          <p14:tracePt t="330023" x="2108200" y="5875338"/>
          <p14:tracePt t="330041" x="2054225" y="5857875"/>
          <p14:tracePt t="330057" x="2017713" y="5857875"/>
          <p14:tracePt t="330074" x="2000250" y="5857875"/>
          <p14:tracePt t="330090" x="1965325" y="5857875"/>
          <p14:tracePt t="330107" x="1938338" y="5857875"/>
          <p14:tracePt t="330123" x="1884363" y="5857875"/>
          <p14:tracePt t="330123" x="1839913" y="5857875"/>
          <p14:tracePt t="330141" x="1768475" y="5857875"/>
          <p14:tracePt t="330156" x="1714500" y="5857875"/>
          <p14:tracePt t="330173" x="1643063" y="5840413"/>
          <p14:tracePt t="330189" x="1616075" y="5840413"/>
          <p14:tracePt t="330206" x="1562100" y="5840413"/>
          <p14:tracePt t="330223" x="1536700" y="5840413"/>
          <p14:tracePt t="330240" x="1500188" y="5840413"/>
          <p14:tracePt t="330256" x="1465263" y="5840413"/>
          <p14:tracePt t="330273" x="1428750" y="5830888"/>
          <p14:tracePt t="330289" x="1401763" y="5830888"/>
          <p14:tracePt t="330306" x="1374775" y="5822950"/>
          <p14:tracePt t="330323" x="1330325" y="5822950"/>
          <p14:tracePt t="330323" x="1312863" y="5822950"/>
          <p14:tracePt t="330341" x="1258888" y="5803900"/>
          <p14:tracePt t="330356" x="1223963" y="5803900"/>
          <p14:tracePt t="330372" x="1214438" y="5803900"/>
          <p14:tracePt t="330389" x="1196975" y="5795963"/>
          <p14:tracePt t="330476" x="1187450" y="5786438"/>
          <p14:tracePt t="330556" x="1187450" y="5776913"/>
          <p14:tracePt t="330564" x="1187450" y="5768975"/>
          <p14:tracePt t="330580" x="1187450" y="5751513"/>
          <p14:tracePt t="330588" x="1187450" y="5741988"/>
          <p14:tracePt t="330621" x="1187450" y="5724525"/>
          <p14:tracePt t="330625" x="1196975" y="5724525"/>
          <p14:tracePt t="330628" x="1204913" y="5724525"/>
          <p14:tracePt t="330639" x="1223963" y="5724525"/>
          <p14:tracePt t="330656" x="1295400" y="5705475"/>
          <p14:tracePt t="330673" x="1347788" y="5688013"/>
          <p14:tracePt t="330689" x="1393825" y="5680075"/>
          <p14:tracePt t="330705" x="1438275" y="5680075"/>
          <p14:tracePt t="330722" x="1473200" y="5680075"/>
          <p14:tracePt t="330739" x="1490663" y="5680075"/>
          <p14:tracePt t="330756" x="1581150" y="5680075"/>
          <p14:tracePt t="330772" x="1598613" y="5680075"/>
          <p14:tracePt t="330788" x="1652588" y="5680075"/>
          <p14:tracePt t="330806" x="1679575" y="5680075"/>
          <p14:tracePt t="330823" x="1731963" y="5680075"/>
          <p14:tracePt t="330838" x="1776413" y="5680075"/>
          <p14:tracePt t="330856" x="1822450" y="5680075"/>
          <p14:tracePt t="330872" x="1857375" y="5680075"/>
          <p14:tracePt t="330889" x="1893888" y="5680075"/>
          <p14:tracePt t="330905" x="1938338" y="5680075"/>
          <p14:tracePt t="330922" x="1973263" y="5680075"/>
          <p14:tracePt t="330938" x="2009775" y="5680075"/>
          <p14:tracePt t="330955" x="2044700" y="5680075"/>
          <p14:tracePt t="330955" x="2081213" y="5680075"/>
          <p14:tracePt t="330972" x="2133600" y="5680075"/>
          <p14:tracePt t="330989" x="2187575" y="5680075"/>
          <p14:tracePt t="331005" x="2241550" y="5680075"/>
          <p14:tracePt t="331022" x="2312988" y="5680075"/>
          <p14:tracePt t="331038" x="2384425" y="5680075"/>
          <p14:tracePt t="331055" x="2473325" y="5680075"/>
          <p14:tracePt t="331071" x="2544763" y="5680075"/>
          <p14:tracePt t="331088" x="2616200" y="5680075"/>
          <p14:tracePt t="331105" x="2679700" y="5680075"/>
          <p14:tracePt t="331121" x="2724150" y="5680075"/>
          <p14:tracePt t="331138" x="2776538" y="5680075"/>
          <p14:tracePt t="331155" x="2830513" y="5680075"/>
          <p14:tracePt t="331171" x="2919413" y="5680075"/>
          <p14:tracePt t="331188" x="2973388" y="5680075"/>
          <p14:tracePt t="331204" x="3009900" y="5680075"/>
          <p14:tracePt t="331222" x="3044825" y="5680075"/>
          <p14:tracePt t="331238" x="3054350" y="5680075"/>
          <p14:tracePt t="331255" x="3081338" y="5680075"/>
          <p14:tracePt t="331271" x="3108325" y="5661025"/>
          <p14:tracePt t="331288" x="3160713" y="5661025"/>
          <p14:tracePt t="331304" x="3197225" y="5661025"/>
          <p14:tracePt t="331322" x="3259138" y="5661025"/>
          <p14:tracePt t="331338" x="3322638" y="5661025"/>
          <p14:tracePt t="331355" x="3357563" y="5661025"/>
          <p14:tracePt t="331412" x="3367088" y="5661025"/>
          <p14:tracePt t="331420" x="3375025" y="5661025"/>
          <p14:tracePt t="331436" x="3384550" y="5661025"/>
          <p14:tracePt t="331444" x="3402013" y="5661025"/>
          <p14:tracePt t="331454" x="3438525" y="5661025"/>
          <p14:tracePt t="331471" x="3446463" y="5661025"/>
          <p14:tracePt t="331524" x="3465513" y="5670550"/>
          <p14:tracePt t="331539" x="3465513" y="5680075"/>
          <p14:tracePt t="331556" x="3465513" y="5688013"/>
          <p14:tracePt t="331564" x="3465513" y="5697538"/>
          <p14:tracePt t="331580" x="3465513" y="5715000"/>
          <p14:tracePt t="331587" x="3465513" y="5732463"/>
          <p14:tracePt t="331605" x="3455988" y="5751513"/>
          <p14:tracePt t="331621" x="3438525" y="5776913"/>
          <p14:tracePt t="331638" x="3402013" y="5795963"/>
          <p14:tracePt t="331655" x="3375025" y="5813425"/>
          <p14:tracePt t="331670" x="3348038" y="5830888"/>
          <p14:tracePt t="331688" x="3313113" y="5848350"/>
          <p14:tracePt t="331704" x="3286125" y="5857875"/>
          <p14:tracePt t="331721" x="3241675" y="5867400"/>
          <p14:tracePt t="331737" x="3232150" y="5875338"/>
          <p14:tracePt t="331754" x="3179763" y="5894388"/>
          <p14:tracePt t="331770" x="3152775" y="5894388"/>
          <p14:tracePt t="331770" x="3133725" y="5902325"/>
          <p14:tracePt t="331788" x="3089275" y="5902325"/>
          <p14:tracePt t="331805" x="3062288" y="5919788"/>
          <p14:tracePt t="331821" x="3036888" y="5929313"/>
          <p14:tracePt t="331837" x="3000375" y="5938838"/>
          <p14:tracePt t="331855" x="2982913" y="5938838"/>
          <p14:tracePt t="331870" x="2946400" y="5938838"/>
          <p14:tracePt t="331888" x="2894013" y="5938838"/>
          <p14:tracePt t="331904" x="2840038" y="5946775"/>
          <p14:tracePt t="331921" x="2795588" y="5946775"/>
          <p14:tracePt t="331937" x="2768600" y="5956300"/>
          <p14:tracePt t="331954" x="2732088" y="5956300"/>
          <p14:tracePt t="331970" x="2724150" y="5956300"/>
          <p14:tracePt t="331987" x="2697163" y="5956300"/>
          <p14:tracePt t="332004" x="2679700" y="5956300"/>
          <p14:tracePt t="332020" x="2643188" y="5956300"/>
          <p14:tracePt t="332037" x="2625725" y="5956300"/>
          <p14:tracePt t="332054" x="2581275" y="5956300"/>
          <p14:tracePt t="332070" x="2554288" y="5956300"/>
          <p14:tracePt t="332088" x="2527300" y="5956300"/>
          <p14:tracePt t="332103" x="2490788" y="5956300"/>
          <p14:tracePt t="332121" x="2455863" y="5956300"/>
          <p14:tracePt t="332137" x="2419350" y="5956300"/>
          <p14:tracePt t="332154" x="2384425" y="5956300"/>
          <p14:tracePt t="332170" x="2330450" y="5956300"/>
          <p14:tracePt t="332187" x="2276475" y="5956300"/>
          <p14:tracePt t="332203" x="2205038" y="5956300"/>
          <p14:tracePt t="332220" x="2170113" y="5956300"/>
          <p14:tracePt t="332237" x="2125663" y="5956300"/>
          <p14:tracePt t="332254" x="2071688" y="5956300"/>
          <p14:tracePt t="332270" x="2017713" y="5956300"/>
          <p14:tracePt t="332287" x="1982788" y="5956300"/>
          <p14:tracePt t="332303" x="1911350" y="5956300"/>
          <p14:tracePt t="332320" x="1847850" y="5956300"/>
          <p14:tracePt t="332336" x="1785938" y="5956300"/>
          <p14:tracePt t="332353" x="1724025" y="5956300"/>
          <p14:tracePt t="332370" x="1679575" y="5956300"/>
          <p14:tracePt t="332387" x="1633538" y="5956300"/>
          <p14:tracePt t="332403" x="1589088" y="5956300"/>
          <p14:tracePt t="332420" x="1554163" y="5956300"/>
          <p14:tracePt t="332436" x="1517650" y="5956300"/>
          <p14:tracePt t="332453" x="1482725" y="5956300"/>
          <p14:tracePt t="332469" x="1438275" y="5956300"/>
          <p14:tracePt t="332486" x="1428750" y="5956300"/>
          <p14:tracePt t="332503" x="1384300" y="5946775"/>
          <p14:tracePt t="332519" x="1374775" y="5938838"/>
          <p14:tracePt t="332536" x="1330325" y="5938838"/>
          <p14:tracePt t="332553" x="1322388" y="5929313"/>
          <p14:tracePt t="332569" x="1285875" y="5929313"/>
          <p14:tracePt t="332586" x="1250950" y="5929313"/>
          <p14:tracePt t="332603" x="1241425" y="5929313"/>
          <p14:tracePt t="332619" x="1223963" y="5919788"/>
          <p14:tracePt t="332668" x="1214438" y="5911850"/>
          <p14:tracePt t="332676" x="1204913" y="5884863"/>
          <p14:tracePt t="332692" x="1196975" y="5875338"/>
          <p14:tracePt t="332732" x="1196975" y="5867400"/>
          <p14:tracePt t="332736" x="1196975" y="5857875"/>
          <p14:tracePt t="332742" x="1196975" y="5840413"/>
          <p14:tracePt t="332753" x="1250950" y="5803900"/>
          <p14:tracePt t="332770" x="1330325" y="5751513"/>
          <p14:tracePt t="332786" x="1339850" y="5741988"/>
          <p14:tracePt t="332803" x="1366838" y="5724525"/>
          <p14:tracePt t="332876" x="1374775" y="5715000"/>
          <p14:tracePt t="332892" x="1393825" y="5715000"/>
          <p14:tracePt t="332893" x="1401763" y="5715000"/>
          <p14:tracePt t="332903" x="1446213" y="5705475"/>
          <p14:tracePt t="332919" x="1473200" y="5705475"/>
          <p14:tracePt t="332935" x="1509713" y="5697538"/>
          <p14:tracePt t="332952" x="1544638" y="5697538"/>
          <p14:tracePt t="332970" x="1562100" y="5697538"/>
          <p14:tracePt t="332985" x="1598613" y="5697538"/>
          <p14:tracePt t="333003" x="1643063" y="5697538"/>
          <p14:tracePt t="333019" x="1697038" y="5697538"/>
          <p14:tracePt t="333019" x="1714500" y="5697538"/>
          <p14:tracePt t="333037" x="1758950" y="5697538"/>
          <p14:tracePt t="333053" x="1795463" y="5697538"/>
          <p14:tracePt t="333069" x="1822450" y="5697538"/>
          <p14:tracePt t="333085" x="1866900" y="5697538"/>
          <p14:tracePt t="333103" x="1919288" y="5697538"/>
          <p14:tracePt t="333118" x="1973263" y="5697538"/>
          <p14:tracePt t="333136" x="2017713" y="5697538"/>
          <p14:tracePt t="333152" x="2071688" y="5697538"/>
          <p14:tracePt t="333168" x="2116138" y="5697538"/>
          <p14:tracePt t="333184" x="2143125" y="5697538"/>
          <p14:tracePt t="333202" x="2224088" y="5697538"/>
          <p14:tracePt t="333219" x="2303463" y="5697538"/>
          <p14:tracePt t="333235" x="2438400" y="5697538"/>
          <p14:tracePt t="333252" x="2490788" y="5697538"/>
          <p14:tracePt t="333269" x="2571750" y="5697538"/>
          <p14:tracePt t="333285" x="2652713" y="5697538"/>
          <p14:tracePt t="333302" x="2768600" y="5697538"/>
          <p14:tracePt t="333318" x="2847975" y="5697538"/>
          <p14:tracePt t="333335" x="2946400" y="5697538"/>
          <p14:tracePt t="333351" x="2990850" y="5697538"/>
          <p14:tracePt t="333368" x="3044825" y="5697538"/>
          <p14:tracePt t="333384" x="3062288" y="5697538"/>
          <p14:tracePt t="333402" x="3116263" y="5697538"/>
          <p14:tracePt t="333418" x="3170238" y="5697538"/>
          <p14:tracePt t="333435" x="3224213" y="5697538"/>
          <p14:tracePt t="333451" x="3322638" y="5697538"/>
          <p14:tracePt t="333469" x="3340100" y="5697538"/>
          <p14:tracePt t="333485" x="3367088" y="5697538"/>
          <p14:tracePt t="333502" x="3384550" y="5697538"/>
          <p14:tracePt t="333518" x="3394075" y="5697538"/>
          <p14:tracePt t="333534" x="3419475" y="5697538"/>
          <p14:tracePt t="333551" x="3438525" y="5697538"/>
          <p14:tracePt t="333568" x="3473450" y="5697538"/>
          <p14:tracePt t="333584" x="3482975" y="5697538"/>
          <p14:tracePt t="333628" x="3490913" y="5697538"/>
          <p14:tracePt t="333636" x="3517900" y="5697538"/>
          <p14:tracePt t="333652" x="3536950" y="5697538"/>
          <p14:tracePt t="333652" x="3544888" y="5705475"/>
          <p14:tracePt t="333668" x="3562350" y="5715000"/>
          <p14:tracePt t="333668" x="3571875" y="5724525"/>
          <p14:tracePt t="333684" x="3589338" y="5741988"/>
          <p14:tracePt t="333724" x="3598863" y="5751513"/>
          <p14:tracePt t="333726" x="3608388" y="5751513"/>
          <p14:tracePt t="333735" x="3625850" y="5768975"/>
          <p14:tracePt t="333789" x="3633788" y="5776913"/>
          <p14:tracePt t="333820" x="3633788" y="5786438"/>
          <p14:tracePt t="333828" x="3633788" y="5813425"/>
          <p14:tracePt t="333836" x="3633788" y="5822950"/>
          <p14:tracePt t="333844" x="3633788" y="5830888"/>
          <p14:tracePt t="333852" x="3625850" y="5875338"/>
          <p14:tracePt t="333852" x="3598863" y="5884863"/>
          <p14:tracePt t="333868" x="3554413" y="5902325"/>
          <p14:tracePt t="333884" x="3517900" y="5919788"/>
          <p14:tracePt t="333901" x="3473450" y="5929313"/>
          <p14:tracePt t="333918" x="3438525" y="5929313"/>
          <p14:tracePt t="333934" x="3367088" y="5946775"/>
          <p14:tracePt t="333951" x="3322638" y="5956300"/>
          <p14:tracePt t="333968" x="3276600" y="5956300"/>
          <p14:tracePt t="333984" x="3224213" y="5965825"/>
          <p14:tracePt t="334001" x="3197225" y="5973763"/>
          <p14:tracePt t="334017" x="3179763" y="5973763"/>
          <p14:tracePt t="334034" x="3125788" y="5991225"/>
          <p14:tracePt t="334051" x="3062288" y="5991225"/>
          <p14:tracePt t="334051" x="3044825" y="6000750"/>
          <p14:tracePt t="334069" x="3017838" y="6000750"/>
          <p14:tracePt t="334084" x="2973388" y="6000750"/>
          <p14:tracePt t="334101" x="2946400" y="6010275"/>
          <p14:tracePt t="334117" x="2919413" y="6010275"/>
          <p14:tracePt t="334135" x="2884488" y="6010275"/>
          <p14:tracePt t="334150" x="2867025" y="6010275"/>
          <p14:tracePt t="334167" x="2822575" y="6010275"/>
          <p14:tracePt t="334183" x="2759075" y="6010275"/>
          <p14:tracePt t="334201" x="2705100" y="6010275"/>
          <p14:tracePt t="334217" x="2625725" y="6010275"/>
          <p14:tracePt t="334234" x="2608263" y="6010275"/>
          <p14:tracePt t="334251" x="2581275" y="6010275"/>
          <p14:tracePt t="334268" x="2554288" y="6010275"/>
          <p14:tracePt t="334284" x="2473325" y="6010275"/>
          <p14:tracePt t="334300" x="2419350" y="6010275"/>
          <p14:tracePt t="334317" x="2366963" y="6010275"/>
          <p14:tracePt t="334333" x="2312988" y="6010275"/>
          <p14:tracePt t="334350" x="2224088" y="6010275"/>
          <p14:tracePt t="334367" x="2133600" y="6010275"/>
          <p14:tracePt t="334383" x="2081213" y="6010275"/>
          <p14:tracePt t="334400" x="2017713" y="6010275"/>
          <p14:tracePt t="334416" x="1965325" y="6010275"/>
          <p14:tracePt t="334433" x="1911350" y="6010275"/>
          <p14:tracePt t="334450" x="1839913" y="6010275"/>
          <p14:tracePt t="334467" x="1776413" y="6010275"/>
          <p14:tracePt t="334483" x="1660525" y="6010275"/>
          <p14:tracePt t="334501" x="1608138" y="6010275"/>
          <p14:tracePt t="334516" x="1562100" y="6010275"/>
          <p14:tracePt t="334533" x="1517650" y="6010275"/>
          <p14:tracePt t="334550" x="1500188" y="6010275"/>
          <p14:tracePt t="334566" x="1473200" y="6010275"/>
          <p14:tracePt t="334583" x="1455738" y="6010275"/>
          <p14:tracePt t="334599" x="1428750" y="6010275"/>
          <p14:tracePt t="334616" x="1411288" y="6010275"/>
          <p14:tracePt t="334633" x="1401763" y="6010275"/>
          <p14:tracePt t="334651" x="1357313" y="6010275"/>
          <p14:tracePt t="334666" x="1322388" y="6010275"/>
          <p14:tracePt t="334683" x="1276350" y="6010275"/>
          <p14:tracePt t="334701" x="1268413" y="6010275"/>
          <p14:tracePt t="334717" x="1250950" y="6010275"/>
          <p14:tracePt t="334733" x="1223963" y="6010275"/>
          <p14:tracePt t="334750" x="1196975" y="5991225"/>
          <p14:tracePt t="334766" x="1179513" y="5983288"/>
          <p14:tracePt t="334812" x="1169988" y="5983288"/>
          <p14:tracePt t="334815" x="1152525" y="5983288"/>
          <p14:tracePt t="334836" x="1143000" y="5973763"/>
          <p14:tracePt t="334844" x="1143000" y="5965825"/>
          <p14:tracePt t="334849" x="1125538" y="5929313"/>
          <p14:tracePt t="334866" x="1125538" y="5919788"/>
          <p14:tracePt t="334883" x="1125538" y="5894388"/>
          <p14:tracePt t="334899" x="1125538" y="5875338"/>
          <p14:tracePt t="334917" x="1125538" y="5848350"/>
          <p14:tracePt t="334933" x="1133475" y="5822950"/>
          <p14:tracePt t="334950" x="1169988" y="5776913"/>
          <p14:tracePt t="334966" x="1187450" y="5751513"/>
          <p14:tracePt t="334983" x="1214438" y="5724525"/>
          <p14:tracePt t="334999" x="1223963" y="5715000"/>
          <p14:tracePt t="335036" x="1241425" y="5705475"/>
          <p14:tracePt t="335049" x="1250950" y="5697538"/>
          <p14:tracePt t="335049" x="1268413" y="5697538"/>
          <p14:tracePt t="335066" x="1303338" y="5680075"/>
          <p14:tracePt t="335083" x="1322388" y="5680075"/>
          <p14:tracePt t="335099" x="1357313" y="5670550"/>
          <p14:tracePt t="335099" x="1384300" y="5670550"/>
          <p14:tracePt t="335117" x="1419225" y="5670550"/>
          <p14:tracePt t="335133" x="1473200" y="5670550"/>
          <p14:tracePt t="335150" x="1509713" y="5670550"/>
          <p14:tracePt t="335165" x="1562100" y="5670550"/>
          <p14:tracePt t="335183" x="1581150" y="5670550"/>
          <p14:tracePt t="335199" x="1625600" y="5670550"/>
          <p14:tracePt t="335215" x="1670050" y="5670550"/>
          <p14:tracePt t="335232" x="1741488" y="5670550"/>
          <p14:tracePt t="335250" x="1839913" y="5670550"/>
          <p14:tracePt t="335265" x="1911350" y="5670550"/>
          <p14:tracePt t="335283" x="1973263" y="5670550"/>
          <p14:tracePt t="335299" x="2017713" y="5670550"/>
          <p14:tracePt t="335299" x="2054225" y="5670550"/>
          <p14:tracePt t="335317" x="2116138" y="5670550"/>
          <p14:tracePt t="335333" x="2187575" y="5670550"/>
          <p14:tracePt t="335350" x="2303463" y="5670550"/>
          <p14:tracePt t="335365" x="2384425" y="5670550"/>
          <p14:tracePt t="335383" x="2490788" y="5670550"/>
          <p14:tracePt t="335398" x="2598738" y="5643563"/>
          <p14:tracePt t="335416" x="2697163" y="5634038"/>
          <p14:tracePt t="335432" x="2795588" y="5616575"/>
          <p14:tracePt t="335449" x="2911475" y="5608638"/>
          <p14:tracePt t="335465" x="3000375" y="5589588"/>
          <p14:tracePt t="335483" x="3054350" y="5581650"/>
          <p14:tracePt t="335498" x="3108325" y="5572125"/>
          <p14:tracePt t="335498" x="3125788" y="5572125"/>
          <p14:tracePt t="335516" x="3152775" y="5572125"/>
          <p14:tracePt t="335532" x="3170238" y="5572125"/>
          <p14:tracePt t="335548" x="3205163" y="5572125"/>
          <p14:tracePt t="335565" x="3232150" y="5572125"/>
          <p14:tracePt t="335581" x="3268663" y="5572125"/>
          <p14:tracePt t="335598" x="3303588" y="5572125"/>
          <p14:tracePt t="335616" x="3330575" y="5572125"/>
          <p14:tracePt t="335632" x="3367088" y="5572125"/>
          <p14:tracePt t="335649" x="3384550" y="5572125"/>
          <p14:tracePt t="335665" x="3402013" y="5572125"/>
          <p14:tracePt t="335708" x="3411538" y="5572125"/>
          <p14:tracePt t="335716" x="3429000" y="5572125"/>
          <p14:tracePt t="335732" x="3438525" y="5572125"/>
          <p14:tracePt t="335748" x="3446463" y="5581650"/>
          <p14:tracePt t="335748" x="3455988" y="5589588"/>
          <p14:tracePt t="335765" x="3465513" y="5608638"/>
          <p14:tracePt t="335782" x="3465513" y="5616575"/>
          <p14:tracePt t="335798" x="3490913" y="5653088"/>
          <p14:tracePt t="335815" x="3490913" y="5670550"/>
          <p14:tracePt t="335831" x="3500438" y="5680075"/>
          <p14:tracePt t="335868" x="3500438" y="5688013"/>
          <p14:tracePt t="335871" x="3509963" y="5697538"/>
          <p14:tracePt t="335881" x="3509963" y="5705475"/>
          <p14:tracePt t="335898" x="3509963" y="5724525"/>
          <p14:tracePt t="335914" x="3517900" y="5732463"/>
          <p14:tracePt t="335931" x="3517900" y="5759450"/>
          <p14:tracePt t="335949" x="3536950" y="5776913"/>
          <p14:tracePt t="336012" x="3544888" y="5803900"/>
          <p14:tracePt t="336028" x="3544888" y="5813425"/>
          <p14:tracePt t="336028" x="3554413" y="5822950"/>
          <p14:tracePt t="336076" x="3562350" y="5830888"/>
          <p14:tracePt t="336084" x="3562350" y="5848350"/>
          <p14:tracePt t="336097" x="3571875" y="5857875"/>
          <p14:tracePt t="336099" x="3581400" y="5867400"/>
          <p14:tracePt t="336140" x="3581400" y="5875338"/>
          <p14:tracePt t="336220" x="3581400" y="5894388"/>
          <p14:tracePt t="336261" x="3581400" y="5902325"/>
          <p14:tracePt t="336276" x="3571875" y="5911850"/>
          <p14:tracePt t="336316" x="3554413" y="5911850"/>
          <p14:tracePt t="336331" x="3544888" y="5911850"/>
          <p14:tracePt t="336364" x="3517900" y="5911850"/>
          <p14:tracePt t="336372" x="3473450" y="5919788"/>
          <p14:tracePt t="336388" x="3465513" y="5919788"/>
          <p14:tracePt t="336396" x="3446463" y="5919788"/>
          <p14:tracePt t="336402" x="3411538" y="5938838"/>
          <p14:tracePt t="336414" x="3375025" y="5956300"/>
          <p14:tracePt t="336431" x="3340100" y="5956300"/>
          <p14:tracePt t="336448" x="3286125" y="5956300"/>
          <p14:tracePt t="336464" x="3251200" y="5956300"/>
          <p14:tracePt t="336481" x="3197225" y="5956300"/>
          <p14:tracePt t="336497" x="3170238" y="5956300"/>
          <p14:tracePt t="336514" x="3125788" y="5965825"/>
          <p14:tracePt t="336530" x="3098800" y="5965825"/>
          <p14:tracePt t="336547" x="3009900" y="5965825"/>
          <p14:tracePt t="336564" x="2955925" y="5973763"/>
          <p14:tracePt t="336580" x="2901950" y="5973763"/>
          <p14:tracePt t="336598" x="2830513" y="5973763"/>
          <p14:tracePt t="336613" x="2776538" y="5973763"/>
          <p14:tracePt t="336631" x="2714625" y="5973763"/>
          <p14:tracePt t="336648" x="2660650" y="5973763"/>
          <p14:tracePt t="336664" x="2608263" y="5973763"/>
          <p14:tracePt t="336680" x="2544763" y="5973763"/>
          <p14:tracePt t="336698" x="2465388" y="5991225"/>
          <p14:tracePt t="336713" x="2393950" y="5991225"/>
          <p14:tracePt t="336731" x="2330450" y="5991225"/>
          <p14:tracePt t="336747" x="2268538" y="6010275"/>
          <p14:tracePt t="336764" x="2179638" y="6027738"/>
          <p14:tracePt t="336781" x="2081213" y="6027738"/>
          <p14:tracePt t="336797" x="1946275" y="6027738"/>
          <p14:tracePt t="336813" x="1822450" y="6027738"/>
          <p14:tracePt t="336830" x="1704975" y="6027738"/>
          <p14:tracePt t="336846" x="1608138" y="6027738"/>
          <p14:tracePt t="336863" x="1554163" y="6027738"/>
          <p14:tracePt t="336879" x="1527175" y="6027738"/>
          <p14:tracePt t="336897" x="1490663" y="6027738"/>
          <p14:tracePt t="336913" x="1473200" y="6027738"/>
          <p14:tracePt t="336930" x="1419225" y="6027738"/>
          <p14:tracePt t="336947" x="1357313" y="6037263"/>
          <p14:tracePt t="336964" x="1276350" y="6037263"/>
          <p14:tracePt t="336981" x="1241425" y="6045200"/>
          <p14:tracePt t="336997" x="1179513" y="6045200"/>
          <p14:tracePt t="337013" x="1152525" y="6072188"/>
          <p14:tracePt t="337030" x="1125538" y="6072188"/>
          <p14:tracePt t="337046" x="1098550" y="6081713"/>
          <p14:tracePt t="337063" x="1081088" y="6081713"/>
          <p14:tracePt t="337100" x="1071563" y="6081713"/>
          <p14:tracePt t="337132" x="1062038" y="6081713"/>
          <p14:tracePt t="337310" x="0" y="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Performance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000" dirty="0"/>
              <a:t>Typical performance metrics: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Response time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Throughput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/>
              <a:t>Speedup of X relative to Y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Execution </a:t>
            </a:r>
            <a:r>
              <a:rPr lang="en-US" sz="1800" dirty="0" err="1"/>
              <a:t>time</a:t>
            </a:r>
            <a:r>
              <a:rPr lang="en-US" sz="1800" baseline="-25000" dirty="0" err="1"/>
              <a:t>Y</a:t>
            </a:r>
            <a:r>
              <a:rPr lang="en-US" sz="1800" dirty="0"/>
              <a:t> / Execution </a:t>
            </a:r>
            <a:r>
              <a:rPr lang="en-US" sz="1800" dirty="0" err="1"/>
              <a:t>time</a:t>
            </a:r>
            <a:r>
              <a:rPr lang="en-US" sz="1800" baseline="-25000" dirty="0" err="1"/>
              <a:t>X</a:t>
            </a:r>
            <a:endParaRPr lang="en-US" sz="1800" baseline="-25000" dirty="0"/>
          </a:p>
          <a:p>
            <a:pPr lvl="1"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2000" dirty="0"/>
              <a:t>Execution time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Wall clock time:  includes all system overheads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CPU time:  only computation time</a:t>
            </a:r>
          </a:p>
          <a:p>
            <a:pPr lvl="1">
              <a:lnSpc>
                <a:spcPct val="90000"/>
              </a:lnSpc>
            </a:pP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2000" dirty="0"/>
              <a:t>Benchmarks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Kernels (e.g. matrix multiply)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Toy programs (e.g. sorting)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Synthetic benchmarks (e.g. Dhrystone)</a:t>
            </a:r>
          </a:p>
          <a:p>
            <a:pPr lvl="1">
              <a:lnSpc>
                <a:spcPct val="90000"/>
              </a:lnSpc>
            </a:pPr>
            <a:r>
              <a:rPr lang="en-US" sz="1800" dirty="0"/>
              <a:t>Benchmark suites (e.g. SPEC06fp, TPC-C)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635895" y="1138773"/>
            <a:ext cx="264687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Measuring Performance</a:t>
            </a:r>
          </a:p>
        </p:txBody>
      </p:sp>
      <p:sp>
        <p:nvSpPr>
          <p:cNvPr id="50995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58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59" name="Rectangle 7"/>
          <p:cNvSpPr>
            <a:spLocks noChangeArrowheads="1"/>
          </p:cNvSpPr>
          <p:nvPr/>
        </p:nvSpPr>
        <p:spPr bwMode="auto">
          <a:xfrm>
            <a:off x="0" y="790575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  <a:cs typeface="Arial" pitchFamily="34" charset="0"/>
            </a:endParaRPr>
          </a:p>
        </p:txBody>
      </p:sp>
      <p:sp>
        <p:nvSpPr>
          <p:cNvPr id="509961" name="Rectangle 9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63" name="Rectangle 1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09965" name="Rectangle 13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83"/>
    </mc:Choice>
    <mc:Fallback xmlns="">
      <p:transition spd="slow" advTm="19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269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269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269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/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Architecture: A Quantitative Approach,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John L. Hennessy,‎ David A. Patterson, MK pub., 2019</a:t>
            </a: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67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66"/>
    </mc:Choice>
    <mc:Fallback xmlns="">
      <p:transition spd="slow" advTm="104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33483" name="Rectangle 11"/>
          <p:cNvSpPr>
            <a:spLocks noChangeArrowheads="1"/>
          </p:cNvSpPr>
          <p:nvPr/>
        </p:nvSpPr>
        <p:spPr bwMode="auto">
          <a:xfrm>
            <a:off x="2843213" y="1254125"/>
            <a:ext cx="1965325" cy="5794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AU" dirty="0">
                <a:solidFill>
                  <a:srgbClr val="000099"/>
                </a:solidFill>
                <a:latin typeface="Arial" charset="0"/>
              </a:rPr>
              <a:t>Chapter 1</a:t>
            </a:r>
            <a:endParaRPr lang="en-GB" dirty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233484" name="Rectangle 12"/>
          <p:cNvSpPr>
            <a:spLocks noChangeArrowheads="1"/>
          </p:cNvSpPr>
          <p:nvPr/>
        </p:nvSpPr>
        <p:spPr bwMode="auto">
          <a:xfrm>
            <a:off x="2843213" y="2060575"/>
            <a:ext cx="5832475" cy="10772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AU" dirty="0">
                <a:solidFill>
                  <a:srgbClr val="0066FF"/>
                </a:solidFill>
                <a:latin typeface="Arial" charset="0"/>
              </a:rPr>
              <a:t>Fundamentals of Quantitative Design and Analysis</a:t>
            </a:r>
            <a:endParaRPr lang="en-GB" dirty="0">
              <a:solidFill>
                <a:srgbClr val="0066FF"/>
              </a:solidFill>
              <a:latin typeface="Arial" charset="0"/>
            </a:endParaRPr>
          </a:p>
        </p:txBody>
      </p:sp>
      <p:sp>
        <p:nvSpPr>
          <p:cNvPr id="233485" name="Text Box 13"/>
          <p:cNvSpPr txBox="1">
            <a:spLocks noChangeArrowheads="1"/>
          </p:cNvSpPr>
          <p:nvPr/>
        </p:nvSpPr>
        <p:spPr bwMode="auto">
          <a:xfrm>
            <a:off x="2789285" y="-100013"/>
            <a:ext cx="4502066" cy="89255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itchFamily="18" charset="0"/>
              </a:rPr>
              <a:t>Computer Architecture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charset="0"/>
              </a:rPr>
              <a:t>A Quantitative Approach</a:t>
            </a:r>
            <a:r>
              <a:rPr lang="en-US" sz="2000">
                <a:solidFill>
                  <a:schemeClr val="bg1"/>
                </a:solidFill>
                <a:latin typeface="Arial" charset="0"/>
              </a:rPr>
              <a:t>, Sixth Edition</a:t>
            </a:r>
            <a:endParaRPr lang="en-GB" sz="20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97"/>
    </mc:Choice>
    <mc:Fallback xmlns="">
      <p:transition spd="slow" advTm="8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Computer Technology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Performance improvements: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Improvements in semiconductor technology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Feature size, clock speed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Improvements in computer architectures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Enabled by HLL compilers, UNIX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Lead to RISC architectures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Together have enabled: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Lightweight computers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Productivity-based managed/interpreted programming languages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265582" y="507395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562"/>
    </mc:Choice>
    <mc:Fallback xmlns="">
      <p:transition spd="slow" advTm="444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Trends in Architecture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Cannot continue to leverage Instruction-Level parallelism (ILP)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Single processor performance improvement ended in 2003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New models for performance: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Data-level parallelism (DLP)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Thread-level parallelism (TLP)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Request-level parallelism (RLP)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These require explicit restructuring of the application</a:t>
            </a:r>
            <a:endParaRPr lang="en-US" dirty="0"/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8265583" y="507395"/>
            <a:ext cx="139012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Introduction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3927"/>
    </mc:Choice>
    <mc:Fallback xmlns="">
      <p:transition spd="slow" advTm="373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Parallelism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Classes of parallelism in applications: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Data-Level Parallelism (DLP)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Task-Level Parallelism (TLP)</a:t>
            </a:r>
          </a:p>
          <a:p>
            <a:pPr lvl="1"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800" dirty="0"/>
              <a:t>Classes of architectural parallelism: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Instruction-Level Parallelism (ILP)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Vector architectures/Graphic Processor Units (GPUs)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Thread-Level Parallelism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Request-Level Parallelism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733385" y="1043784"/>
            <a:ext cx="245451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Classes of Computers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Flynn’s Taxonomy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Single instruction stream, single data stream (SISD)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Single instruction stream, multiple data streams (SIMD)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Vector architectures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Multimedia extensions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Graphics processor units</a:t>
            </a:r>
          </a:p>
          <a:p>
            <a:pPr lvl="1"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400" dirty="0"/>
              <a:t>Multiple instruction streams, single data stream (MISD)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No commercial implementation</a:t>
            </a:r>
          </a:p>
          <a:p>
            <a:pPr lvl="1"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400" dirty="0"/>
              <a:t>Multiple instruction streams, multiple data streams (MIMD)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Tightly-coupled MIMD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Loosely-coupled MIMD</a:t>
            </a: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 rot="5400000">
            <a:off x="7733385" y="1043784"/>
            <a:ext cx="2454518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Classes of Computers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255"/>
    </mc:Choice>
    <mc:Fallback xmlns="">
      <p:transition spd="slow" advTm="434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42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269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269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112911-F93F-40AE-9F22-78C418782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048" y="-37713"/>
            <a:ext cx="8281987" cy="707886"/>
          </a:xfrm>
        </p:spPr>
        <p:txBody>
          <a:bodyPr/>
          <a:lstStyle/>
          <a:p>
            <a:r>
              <a:rPr lang="en-US" altLang="en-US" dirty="0"/>
              <a:t>Computer Architecture Topics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2C9B151-B314-4404-BE2A-5D789A93B5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 sz="600"/>
              <a:t>Copyright © 2019, Elsevier Inc. All rights reserved.</a:t>
            </a:r>
            <a:endParaRPr lang="en-AU" sz="600" dirty="0"/>
          </a:p>
        </p:txBody>
      </p:sp>
      <p:sp>
        <p:nvSpPr>
          <p:cNvPr id="58" name="Line 3">
            <a:extLst>
              <a:ext uri="{FF2B5EF4-FFF2-40B4-BE49-F238E27FC236}">
                <a16:creationId xmlns:a16="http://schemas.microsoft.com/office/drawing/2014/main" xmlns="" id="{C05F3B87-9C01-47FE-A9BE-E70ADB8F1FB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1905000" y="3950692"/>
            <a:ext cx="520700" cy="927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0" name="Line 4">
            <a:extLst>
              <a:ext uri="{FF2B5EF4-FFF2-40B4-BE49-F238E27FC236}">
                <a16:creationId xmlns:a16="http://schemas.microsoft.com/office/drawing/2014/main" xmlns="" id="{6353A032-850F-459A-9D52-0A366BDDE763}"/>
              </a:ext>
            </a:extLst>
          </p:cNvPr>
          <p:cNvSpPr>
            <a:spLocks noChangeShapeType="1"/>
          </p:cNvSpPr>
          <p:nvPr/>
        </p:nvSpPr>
        <p:spPr bwMode="auto">
          <a:xfrm>
            <a:off x="2425700" y="3950692"/>
            <a:ext cx="2514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2" name="Line 5">
            <a:extLst>
              <a:ext uri="{FF2B5EF4-FFF2-40B4-BE49-F238E27FC236}">
                <a16:creationId xmlns:a16="http://schemas.microsoft.com/office/drawing/2014/main" xmlns="" id="{7A696B1E-342E-4DB2-9CEA-8F7F7BD1F80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406900" y="4014192"/>
            <a:ext cx="546100" cy="914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xmlns="" id="{7F857640-E50A-4561-AB4E-B59392138E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8650" y="4871442"/>
            <a:ext cx="2501900" cy="2286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66" name="Line 7">
            <a:extLst>
              <a:ext uri="{FF2B5EF4-FFF2-40B4-BE49-F238E27FC236}">
                <a16:creationId xmlns:a16="http://schemas.microsoft.com/office/drawing/2014/main" xmlns="" id="{C6B0BA14-DED5-49E6-A484-768A4110E4D6}"/>
              </a:ext>
            </a:extLst>
          </p:cNvPr>
          <p:cNvSpPr>
            <a:spLocks noChangeShapeType="1"/>
          </p:cNvSpPr>
          <p:nvPr/>
        </p:nvSpPr>
        <p:spPr bwMode="auto">
          <a:xfrm>
            <a:off x="4940300" y="3988792"/>
            <a:ext cx="0" cy="330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8" name="Line 8">
            <a:extLst>
              <a:ext uri="{FF2B5EF4-FFF2-40B4-BE49-F238E27FC236}">
                <a16:creationId xmlns:a16="http://schemas.microsoft.com/office/drawing/2014/main" xmlns="" id="{3920A7C6-58DE-499A-AADE-684C546FC2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419600" y="4318992"/>
            <a:ext cx="520700" cy="7810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70" name="Rectangle 9">
            <a:extLst>
              <a:ext uri="{FF2B5EF4-FFF2-40B4-BE49-F238E27FC236}">
                <a16:creationId xmlns:a16="http://schemas.microsoft.com/office/drawing/2014/main" xmlns="" id="{6C9FD8D9-9D07-4A47-B6A0-92FF9F51AF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9600" y="4903192"/>
            <a:ext cx="2477986" cy="245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500" tIns="25400" rIns="63500" bIns="2540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400" b="1" dirty="0"/>
              <a:t>Instruction Set Architecture</a:t>
            </a:r>
          </a:p>
        </p:txBody>
      </p:sp>
      <p:sp>
        <p:nvSpPr>
          <p:cNvPr id="72" name="Rectangle 10">
            <a:extLst>
              <a:ext uri="{FF2B5EF4-FFF2-40B4-BE49-F238E27FC236}">
                <a16:creationId xmlns:a16="http://schemas.microsoft.com/office/drawing/2014/main" xmlns="" id="{696ED42F-CC69-4123-82F5-17807FB4BE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046" y="5226130"/>
            <a:ext cx="2890215" cy="1020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500" b="1" dirty="0"/>
              <a:t>Pipelining, Hazard Resolution,</a:t>
            </a:r>
          </a:p>
          <a:p>
            <a:pPr>
              <a:lnSpc>
                <a:spcPct val="90000"/>
              </a:lnSpc>
            </a:pPr>
            <a:r>
              <a:rPr lang="en-US" altLang="en-US" sz="1500" b="1" dirty="0"/>
              <a:t>Superscalar, Reordering, </a:t>
            </a:r>
          </a:p>
          <a:p>
            <a:pPr>
              <a:lnSpc>
                <a:spcPct val="90000"/>
              </a:lnSpc>
            </a:pPr>
            <a:r>
              <a:rPr lang="en-US" altLang="en-US" sz="1500" b="1" dirty="0"/>
              <a:t>Prediction, Speculation,</a:t>
            </a:r>
          </a:p>
          <a:p>
            <a:pPr>
              <a:lnSpc>
                <a:spcPct val="90000"/>
              </a:lnSpc>
            </a:pPr>
            <a:r>
              <a:rPr lang="en-US" altLang="en-US" sz="1500" b="1" dirty="0"/>
              <a:t>Vector, DSP</a:t>
            </a:r>
          </a:p>
        </p:txBody>
      </p:sp>
      <p:sp>
        <p:nvSpPr>
          <p:cNvPr id="74" name="Rectangle 11">
            <a:extLst>
              <a:ext uri="{FF2B5EF4-FFF2-40B4-BE49-F238E27FC236}">
                <a16:creationId xmlns:a16="http://schemas.microsoft.com/office/drawing/2014/main" xmlns="" id="{C358388B-F9FC-47AE-8F5C-8B5B1EA09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91100" y="4247199"/>
            <a:ext cx="2282676" cy="909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800" b="1"/>
              <a:t>Addressing,</a:t>
            </a:r>
          </a:p>
          <a:p>
            <a:pPr>
              <a:lnSpc>
                <a:spcPct val="90000"/>
              </a:lnSpc>
            </a:pPr>
            <a:r>
              <a:rPr lang="en-US" altLang="en-US" sz="1800" b="1"/>
              <a:t>Protection,</a:t>
            </a:r>
          </a:p>
          <a:p>
            <a:pPr>
              <a:lnSpc>
                <a:spcPct val="90000"/>
              </a:lnSpc>
            </a:pPr>
            <a:r>
              <a:rPr lang="en-US" altLang="en-US" sz="1800" b="1"/>
              <a:t>Exception Handling</a:t>
            </a:r>
          </a:p>
        </p:txBody>
      </p:sp>
      <p:sp>
        <p:nvSpPr>
          <p:cNvPr id="76" name="Rectangle 12">
            <a:extLst>
              <a:ext uri="{FF2B5EF4-FFF2-40B4-BE49-F238E27FC236}">
                <a16:creationId xmlns:a16="http://schemas.microsoft.com/office/drawing/2014/main" xmlns="" id="{9879E8E4-CC06-4549-952A-7169E6B218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44750" y="4115792"/>
            <a:ext cx="2044700" cy="520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78" name="Rectangle 13">
            <a:extLst>
              <a:ext uri="{FF2B5EF4-FFF2-40B4-BE49-F238E27FC236}">
                <a16:creationId xmlns:a16="http://schemas.microsoft.com/office/drawing/2014/main" xmlns="" id="{8DDF5FA0-4F9C-4DBD-9829-443C425ABA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2100" y="4201517"/>
            <a:ext cx="1154162" cy="300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800" b="1" dirty="0"/>
              <a:t>L1 Cache</a:t>
            </a:r>
          </a:p>
        </p:txBody>
      </p:sp>
      <p:sp>
        <p:nvSpPr>
          <p:cNvPr id="80" name="Rectangle 14">
            <a:extLst>
              <a:ext uri="{FF2B5EF4-FFF2-40B4-BE49-F238E27FC236}">
                <a16:creationId xmlns:a16="http://schemas.microsoft.com/office/drawing/2014/main" xmlns="" id="{6BA22B7B-54EF-4EF4-8D65-D20E55A9FC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3750" y="2992404"/>
            <a:ext cx="3327400" cy="796636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82" name="Rectangle 15">
            <a:extLst>
              <a:ext uri="{FF2B5EF4-FFF2-40B4-BE49-F238E27FC236}">
                <a16:creationId xmlns:a16="http://schemas.microsoft.com/office/drawing/2014/main" xmlns="" id="{0D0C7397-189C-4B13-B1A5-93AF6BA125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9900" y="3198010"/>
            <a:ext cx="1154162" cy="273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800" b="1"/>
              <a:t>L2 Cache</a:t>
            </a:r>
          </a:p>
        </p:txBody>
      </p:sp>
      <p:sp>
        <p:nvSpPr>
          <p:cNvPr id="84" name="Rectangle 16">
            <a:extLst>
              <a:ext uri="{FF2B5EF4-FFF2-40B4-BE49-F238E27FC236}">
                <a16:creationId xmlns:a16="http://schemas.microsoft.com/office/drawing/2014/main" xmlns="" id="{6F76204C-B1F3-4CE3-80E5-212B3E1CEC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7650" y="1999495"/>
            <a:ext cx="4406900" cy="75045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86" name="Rectangle 17">
            <a:extLst>
              <a:ext uri="{FF2B5EF4-FFF2-40B4-BE49-F238E27FC236}">
                <a16:creationId xmlns:a16="http://schemas.microsoft.com/office/drawing/2014/main" xmlns="" id="{D070F637-F422-422E-AB81-4A86F4CE51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2245510"/>
            <a:ext cx="820738" cy="2732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800" b="1"/>
              <a:t>DRAM</a:t>
            </a:r>
          </a:p>
        </p:txBody>
      </p:sp>
      <p:sp>
        <p:nvSpPr>
          <p:cNvPr id="88" name="Rectangle 18">
            <a:extLst>
              <a:ext uri="{FF2B5EF4-FFF2-40B4-BE49-F238E27FC236}">
                <a16:creationId xmlns:a16="http://schemas.microsoft.com/office/drawing/2014/main" xmlns="" id="{B27F33DF-2309-4B95-9FF4-EEB3517019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3150" y="1412776"/>
            <a:ext cx="6502400" cy="4191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endParaRPr lang="en-US" altLang="en-US" sz="1800"/>
          </a:p>
        </p:txBody>
      </p:sp>
      <p:sp>
        <p:nvSpPr>
          <p:cNvPr id="90" name="Rectangle 19">
            <a:extLst>
              <a:ext uri="{FF2B5EF4-FFF2-40B4-BE49-F238E27FC236}">
                <a16:creationId xmlns:a16="http://schemas.microsoft.com/office/drawing/2014/main" xmlns="" id="{8E015858-8CEE-4833-A858-3557AEA0FA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1492151"/>
            <a:ext cx="2278381" cy="300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800" b="1" dirty="0"/>
              <a:t>Disks, WORM, Tape</a:t>
            </a:r>
          </a:p>
        </p:txBody>
      </p:sp>
      <p:sp>
        <p:nvSpPr>
          <p:cNvPr id="92" name="Rectangle 20">
            <a:extLst>
              <a:ext uri="{FF2B5EF4-FFF2-40B4-BE49-F238E27FC236}">
                <a16:creationId xmlns:a16="http://schemas.microsoft.com/office/drawing/2014/main" xmlns="" id="{57C175E4-CC29-48FC-A2FC-1103212FE7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1800" y="3028851"/>
            <a:ext cx="1384995" cy="909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800" b="1" dirty="0"/>
              <a:t>Coherence,</a:t>
            </a:r>
          </a:p>
          <a:p>
            <a:pPr>
              <a:lnSpc>
                <a:spcPct val="90000"/>
              </a:lnSpc>
            </a:pPr>
            <a:r>
              <a:rPr lang="en-US" altLang="en-US" sz="1800" b="1" dirty="0"/>
              <a:t>Bandwidth,</a:t>
            </a:r>
          </a:p>
          <a:p>
            <a:pPr>
              <a:lnSpc>
                <a:spcPct val="90000"/>
              </a:lnSpc>
            </a:pPr>
            <a:r>
              <a:rPr lang="en-US" altLang="en-US" sz="1800" b="1" dirty="0"/>
              <a:t>Latency</a:t>
            </a:r>
          </a:p>
        </p:txBody>
      </p:sp>
      <p:sp>
        <p:nvSpPr>
          <p:cNvPr id="94" name="Rectangle 21">
            <a:extLst>
              <a:ext uri="{FF2B5EF4-FFF2-40B4-BE49-F238E27FC236}">
                <a16:creationId xmlns:a16="http://schemas.microsoft.com/office/drawing/2014/main" xmlns="" id="{8DDC0769-C376-4777-9414-F8EEB394A6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2031910"/>
            <a:ext cx="2727221" cy="827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800" b="1" dirty="0"/>
              <a:t>Emerging Technologies</a:t>
            </a:r>
          </a:p>
          <a:p>
            <a:pPr>
              <a:lnSpc>
                <a:spcPct val="90000"/>
              </a:lnSpc>
            </a:pPr>
            <a:r>
              <a:rPr lang="en-US" altLang="en-US" sz="1800" b="1" dirty="0"/>
              <a:t>Interleaving</a:t>
            </a:r>
          </a:p>
          <a:p>
            <a:pPr>
              <a:lnSpc>
                <a:spcPct val="90000"/>
              </a:lnSpc>
            </a:pPr>
            <a:r>
              <a:rPr lang="en-US" altLang="en-US" sz="1800" b="1" dirty="0"/>
              <a:t>Bus protocols</a:t>
            </a:r>
          </a:p>
        </p:txBody>
      </p:sp>
      <p:sp>
        <p:nvSpPr>
          <p:cNvPr id="96" name="Rectangle 22">
            <a:extLst>
              <a:ext uri="{FF2B5EF4-FFF2-40B4-BE49-F238E27FC236}">
                <a16:creationId xmlns:a16="http://schemas.microsoft.com/office/drawing/2014/main" xmlns="" id="{5519803D-9CDD-4880-BC01-2016AACFAD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2700" y="1504851"/>
            <a:ext cx="692497" cy="300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800" b="1"/>
              <a:t>RAID</a:t>
            </a:r>
          </a:p>
        </p:txBody>
      </p:sp>
      <p:sp>
        <p:nvSpPr>
          <p:cNvPr id="98" name="Rectangle 23">
            <a:extLst>
              <a:ext uri="{FF2B5EF4-FFF2-40B4-BE49-F238E27FC236}">
                <a16:creationId xmlns:a16="http://schemas.microsoft.com/office/drawing/2014/main" xmlns="" id="{E0786B62-A288-4866-9119-89A99FA841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2657" y="4301973"/>
            <a:ext cx="641201" cy="300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3500" tIns="25400" rIns="63500" bIns="2540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800" b="1" dirty="0"/>
              <a:t>VLSI</a:t>
            </a:r>
          </a:p>
        </p:txBody>
      </p:sp>
      <p:sp>
        <p:nvSpPr>
          <p:cNvPr id="100" name="Rectangle 24">
            <a:extLst>
              <a:ext uri="{FF2B5EF4-FFF2-40B4-BE49-F238E27FC236}">
                <a16:creationId xmlns:a16="http://schemas.microsoft.com/office/drawing/2014/main" xmlns="" id="{A3B41C7B-C313-4002-9F87-4A028C5786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6070" y="962301"/>
            <a:ext cx="2965556" cy="366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r>
              <a:rPr lang="en-US" altLang="en-US" sz="1800" b="1" dirty="0">
                <a:solidFill>
                  <a:schemeClr val="hlink"/>
                </a:solidFill>
              </a:rPr>
              <a:t>Input/Output and Storage</a:t>
            </a:r>
          </a:p>
        </p:txBody>
      </p:sp>
      <p:sp>
        <p:nvSpPr>
          <p:cNvPr id="102" name="Rectangle 25">
            <a:extLst>
              <a:ext uri="{FF2B5EF4-FFF2-40B4-BE49-F238E27FC236}">
                <a16:creationId xmlns:a16="http://schemas.microsoft.com/office/drawing/2014/main" xmlns="" id="{381C4E65-4BD5-4C8F-B01C-E32808095D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913" y="3095478"/>
            <a:ext cx="1247137" cy="635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r>
              <a:rPr lang="en-US" altLang="en-US" sz="1800" b="1">
                <a:solidFill>
                  <a:schemeClr val="hlink"/>
                </a:solidFill>
              </a:rPr>
              <a:t>Memory</a:t>
            </a:r>
          </a:p>
          <a:p>
            <a:r>
              <a:rPr lang="en-US" altLang="en-US" sz="1800" b="1">
                <a:solidFill>
                  <a:schemeClr val="hlink"/>
                </a:solidFill>
              </a:rPr>
              <a:t>Hierarchy</a:t>
            </a:r>
          </a:p>
        </p:txBody>
      </p:sp>
      <p:sp>
        <p:nvSpPr>
          <p:cNvPr id="104" name="Line 26">
            <a:extLst>
              <a:ext uri="{FF2B5EF4-FFF2-40B4-BE49-F238E27FC236}">
                <a16:creationId xmlns:a16="http://schemas.microsoft.com/office/drawing/2014/main" xmlns="" id="{05780DDC-22DE-45DB-BCEB-ECCD0FDC6E1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38200" y="1850926"/>
            <a:ext cx="0" cy="12954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6" name="Line 27">
            <a:extLst>
              <a:ext uri="{FF2B5EF4-FFF2-40B4-BE49-F238E27FC236}">
                <a16:creationId xmlns:a16="http://schemas.microsoft.com/office/drawing/2014/main" xmlns="" id="{52B8EFA3-F21E-4627-B0A6-18D78BF6B5F0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3755926"/>
            <a:ext cx="0" cy="990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8" name="Rectangle 28">
            <a:extLst>
              <a:ext uri="{FF2B5EF4-FFF2-40B4-BE49-F238E27FC236}">
                <a16:creationId xmlns:a16="http://schemas.microsoft.com/office/drawing/2014/main" xmlns="" id="{CC5FEBF9-D5B1-4721-A053-5A10D67846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63810" y="5419165"/>
            <a:ext cx="3080973" cy="699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Times New Roman" pitchFamily="18" charset="0"/>
              </a:defRPr>
            </a:lvl9pPr>
          </a:lstStyle>
          <a:p>
            <a:r>
              <a:rPr lang="en-US" altLang="en-US" sz="1800" b="1" dirty="0">
                <a:solidFill>
                  <a:schemeClr val="hlink"/>
                </a:solidFill>
              </a:rPr>
              <a:t>Pipelining and Instruction </a:t>
            </a:r>
          </a:p>
          <a:p>
            <a:r>
              <a:rPr lang="en-US" altLang="en-US" sz="1800" b="1" dirty="0">
                <a:solidFill>
                  <a:schemeClr val="hlink"/>
                </a:solidFill>
              </a:rPr>
              <a:t>Level Parallelism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376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505"/>
    </mc:Choice>
    <mc:Fallback xmlns="">
      <p:transition spd="slow" advTm="182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811" x="4241800" y="4384675"/>
          <p14:tracePt t="15834" x="4232275" y="4394200"/>
          <p14:tracePt t="15842" x="4224338" y="4411663"/>
          <p14:tracePt t="15850" x="4214813" y="4419600"/>
          <p14:tracePt t="15856" x="4205288" y="4419600"/>
          <p14:tracePt t="15867" x="4197350" y="4419600"/>
          <p14:tracePt t="15883" x="4170363" y="4429125"/>
          <p14:tracePt t="15900" x="4152900" y="4438650"/>
          <p14:tracePt t="15916" x="4062413" y="4438650"/>
          <p14:tracePt t="15933" x="3965575" y="4438650"/>
          <p14:tracePt t="15950" x="3848100" y="4438650"/>
          <p14:tracePt t="15968" x="3776663" y="4438650"/>
          <p14:tracePt t="15984" x="3732213" y="4438650"/>
          <p14:tracePt t="16001" x="3670300" y="4419600"/>
          <p14:tracePt t="16016" x="3536950" y="4419600"/>
          <p14:tracePt t="16016" x="3429000" y="4419600"/>
          <p14:tracePt t="16034" x="3276600" y="4419600"/>
          <p14:tracePt t="16050" x="3197225" y="4419600"/>
          <p14:tracePt t="16066" x="3133725" y="4419600"/>
          <p14:tracePt t="16082" x="3081338" y="4419600"/>
          <p14:tracePt t="16100" x="3027363" y="4419600"/>
          <p14:tracePt t="16117" x="2973388" y="4419600"/>
          <p14:tracePt t="16133" x="2919413" y="4419600"/>
          <p14:tracePt t="16149" x="2867025" y="4419600"/>
          <p14:tracePt t="16166" x="2768600" y="4419600"/>
          <p14:tracePt t="16183" x="2714625" y="4419600"/>
          <p14:tracePt t="16199" x="2670175" y="4419600"/>
          <p14:tracePt t="16216" x="2652713" y="4411663"/>
          <p14:tracePt t="16233" x="2562225" y="4402138"/>
          <p14:tracePt t="16250" x="2509838" y="4402138"/>
          <p14:tracePt t="16267" x="2438400" y="4384675"/>
          <p14:tracePt t="16282" x="2384425" y="4367213"/>
          <p14:tracePt t="16299" x="2339975" y="4367213"/>
          <p14:tracePt t="16316" x="2322513" y="4367213"/>
          <p14:tracePt t="16333" x="2312988" y="4367213"/>
          <p14:tracePt t="16349" x="2295525" y="4367213"/>
          <p14:tracePt t="16366" x="2286000" y="4367213"/>
          <p14:tracePt t="16403" x="2276475" y="4367213"/>
          <p14:tracePt t="16403" x="2251075" y="4402138"/>
          <p14:tracePt t="16417" x="2205038" y="4473575"/>
          <p14:tracePt t="16432" x="2143125" y="4562475"/>
          <p14:tracePt t="16432" x="2081213" y="4616450"/>
          <p14:tracePt t="16450" x="2000250" y="4724400"/>
          <p14:tracePt t="16466" x="1919288" y="4840288"/>
          <p14:tracePt t="16482" x="1847850" y="4965700"/>
          <p14:tracePt t="16500" x="1812925" y="5062538"/>
          <p14:tracePt t="16515" x="1785938" y="5133975"/>
          <p14:tracePt t="16533" x="1751013" y="5224463"/>
          <p14:tracePt t="16549" x="1697038" y="5295900"/>
          <p14:tracePt t="16565" x="1687513" y="5384800"/>
          <p14:tracePt t="16583" x="1679575" y="5438775"/>
          <p14:tracePt t="16599" x="1660525" y="5500688"/>
          <p14:tracePt t="16616" x="1660525" y="5554663"/>
          <p14:tracePt t="16632" x="1660525" y="5608638"/>
          <p14:tracePt t="16649" x="1660525" y="5680075"/>
          <p14:tracePt t="16649" x="1660525" y="5715000"/>
          <p14:tracePt t="16665" x="1660525" y="5768975"/>
          <p14:tracePt t="16682" x="1660525" y="5822950"/>
          <p14:tracePt t="16699" x="1660525" y="5875338"/>
          <p14:tracePt t="16716" x="1679575" y="5946775"/>
          <p14:tracePt t="16732" x="1741488" y="6018213"/>
          <p14:tracePt t="16750" x="1839913" y="6116638"/>
          <p14:tracePt t="16765" x="1990725" y="6242050"/>
          <p14:tracePt t="16782" x="2125663" y="6348413"/>
          <p14:tracePt t="16798" x="2241550" y="6446838"/>
          <p14:tracePt t="16816" x="2322513" y="6483350"/>
          <p14:tracePt t="16832" x="2419350" y="6537325"/>
          <p14:tracePt t="16848" x="2517775" y="6589713"/>
          <p14:tracePt t="16865" x="2714625" y="6661150"/>
          <p14:tracePt t="16883" x="2874963" y="6688138"/>
          <p14:tracePt t="16899" x="3197225" y="6724650"/>
          <p14:tracePt t="16916" x="3589338" y="6777038"/>
          <p14:tracePt t="16932" x="3911600" y="6777038"/>
          <p14:tracePt t="16949" x="4170363" y="6777038"/>
          <p14:tracePt t="16965" x="4384675" y="6769100"/>
          <p14:tracePt t="16982" x="4633913" y="6688138"/>
          <p14:tracePt t="16998" x="4857750" y="6626225"/>
          <p14:tracePt t="17016" x="5108575" y="6554788"/>
          <p14:tracePt t="17031" x="5357813" y="6438900"/>
          <p14:tracePt t="17049" x="5634038" y="6286500"/>
          <p14:tracePt t="17065" x="5946775" y="6054725"/>
          <p14:tracePt t="17082" x="6126163" y="5894388"/>
          <p14:tracePt t="17098" x="6296025" y="5786438"/>
          <p14:tracePt t="17116" x="6446838" y="5680075"/>
          <p14:tracePt t="17131" x="6581775" y="5545138"/>
          <p14:tracePt t="17149" x="6670675" y="5411788"/>
          <p14:tracePt t="17165" x="6759575" y="5276850"/>
          <p14:tracePt t="17182" x="6813550" y="5153025"/>
          <p14:tracePt t="17198" x="6894513" y="5010150"/>
          <p14:tracePt t="17215" x="6919913" y="4884738"/>
          <p14:tracePt t="17231" x="6956425" y="4795838"/>
          <p14:tracePt t="17250" x="6956425" y="4679950"/>
          <p14:tracePt t="17264" x="6973888" y="4581525"/>
          <p14:tracePt t="17264" x="6983413" y="4500563"/>
          <p14:tracePt t="17283" x="6983413" y="4429125"/>
          <p14:tracePt t="17298" x="6983413" y="4367213"/>
          <p14:tracePt t="17315" x="6983413" y="4322763"/>
          <p14:tracePt t="17331" x="6956425" y="4259263"/>
          <p14:tracePt t="17349" x="6919913" y="4187825"/>
          <p14:tracePt t="17364" x="6875463" y="4133850"/>
          <p14:tracePt t="17382" x="6813550" y="4054475"/>
          <p14:tracePt t="17398" x="6724650" y="4010025"/>
          <p14:tracePt t="17415" x="6634163" y="3929063"/>
          <p14:tracePt t="17431" x="6527800" y="3875088"/>
          <p14:tracePt t="17448" x="6419850" y="3813175"/>
          <p14:tracePt t="17464" x="6313488" y="3759200"/>
          <p14:tracePt t="17481" x="6188075" y="3697288"/>
          <p14:tracePt t="17498" x="6108700" y="3670300"/>
          <p14:tracePt t="17514" x="6037263" y="3633788"/>
          <p14:tracePt t="17531" x="5938838" y="3633788"/>
          <p14:tracePt t="17548" x="5848350" y="3625850"/>
          <p14:tracePt t="17564" x="5768975" y="3608388"/>
          <p14:tracePt t="17582" x="5653088" y="3581400"/>
          <p14:tracePt t="17597" x="5518150" y="3571875"/>
          <p14:tracePt t="17614" x="5384800" y="3571875"/>
          <p14:tracePt t="17631" x="5251450" y="3571875"/>
          <p14:tracePt t="17648" x="5133975" y="3571875"/>
          <p14:tracePt t="17664" x="5027613" y="3571875"/>
          <p14:tracePt t="17681" x="4867275" y="3571875"/>
          <p14:tracePt t="17698" x="4786313" y="3571875"/>
          <p14:tracePt t="17714" x="4697413" y="3571875"/>
          <p14:tracePt t="17731" x="4616450" y="3571875"/>
          <p14:tracePt t="17747" x="4554538" y="3571875"/>
          <p14:tracePt t="17764" x="4456113" y="3571875"/>
          <p14:tracePt t="17780" x="4340225" y="3571875"/>
          <p14:tracePt t="17797" x="4197350" y="3616325"/>
          <p14:tracePt t="17815" x="4037013" y="3660775"/>
          <p14:tracePt t="17830" x="3894138" y="3705225"/>
          <p14:tracePt t="17848" x="3803650" y="3741738"/>
          <p14:tracePt t="17864" x="3714750" y="3751263"/>
          <p14:tracePt t="17881" x="3625850" y="3795713"/>
          <p14:tracePt t="17897" x="3446463" y="3848100"/>
          <p14:tracePt t="17914" x="3268663" y="3875088"/>
          <p14:tracePt t="17930" x="3062288" y="3973513"/>
          <p14:tracePt t="17947" x="2874963" y="4054475"/>
          <p14:tracePt t="17964" x="2724150" y="4160838"/>
          <p14:tracePt t="17981" x="2598738" y="4214813"/>
          <p14:tracePt t="17997" x="2465388" y="4313238"/>
          <p14:tracePt t="18013" x="2347913" y="4402138"/>
          <p14:tracePt t="18030" x="2241550" y="4483100"/>
          <p14:tracePt t="18047" x="2108200" y="4608513"/>
          <p14:tracePt t="18063" x="1990725" y="4687888"/>
          <p14:tracePt t="18081" x="1857375" y="4803775"/>
          <p14:tracePt t="18096" x="1724025" y="4938713"/>
          <p14:tracePt t="18114" x="1660525" y="5018088"/>
          <p14:tracePt t="18131" x="1608138" y="5099050"/>
          <p14:tracePt t="18146" x="1554163" y="5180013"/>
          <p14:tracePt t="18163" x="1536700" y="5251450"/>
          <p14:tracePt t="18180" x="1536700" y="5303838"/>
          <p14:tracePt t="18197" x="1500188" y="5357813"/>
          <p14:tracePt t="18214" x="1482725" y="5411788"/>
          <p14:tracePt t="18230" x="1482725" y="5429250"/>
          <p14:tracePt t="18247" x="1482725" y="5438775"/>
          <p14:tracePt t="18263" x="1482725" y="5491163"/>
          <p14:tracePt t="18280" x="1482725" y="5545138"/>
          <p14:tracePt t="18296" x="1482725" y="5599113"/>
          <p14:tracePt t="18296" x="1490663" y="5653088"/>
          <p14:tracePt t="18314" x="1527175" y="5705475"/>
          <p14:tracePt t="18329" x="1608138" y="5786438"/>
          <p14:tracePt t="18347" x="1697038" y="5867400"/>
          <p14:tracePt t="18364" x="1785938" y="5929313"/>
          <p14:tracePt t="18380" x="1857375" y="5965825"/>
          <p14:tracePt t="18396" x="1919288" y="5991225"/>
          <p14:tracePt t="18413" x="1990725" y="6027738"/>
          <p14:tracePt t="18430" x="2036763" y="6037263"/>
          <p14:tracePt t="18446" x="2108200" y="6072188"/>
          <p14:tracePt t="18463" x="2224088" y="6099175"/>
          <p14:tracePt t="18480" x="2393950" y="6116638"/>
          <p14:tracePt t="18497" x="2509838" y="6116638"/>
          <p14:tracePt t="18513" x="2714625" y="6143625"/>
          <p14:tracePt t="18530" x="2894013" y="6170613"/>
          <p14:tracePt t="18546" x="3133725" y="6224588"/>
          <p14:tracePt t="18563" x="3438525" y="6224588"/>
          <p14:tracePt t="18579" x="3679825" y="6224588"/>
          <p14:tracePt t="18596" x="3867150" y="6224588"/>
          <p14:tracePt t="18613" x="4027488" y="6215063"/>
          <p14:tracePt t="18629" x="4214813" y="6153150"/>
          <p14:tracePt t="18646" x="4438650" y="6054725"/>
          <p14:tracePt t="18663" x="4660900" y="5902325"/>
          <p14:tracePt t="18679" x="4875213" y="5741988"/>
          <p14:tracePt t="18696" x="5010150" y="5616575"/>
          <p14:tracePt t="18713" x="5099050" y="5446713"/>
          <p14:tracePt t="18713" x="5116513" y="5375275"/>
          <p14:tracePt t="18730" x="5180013" y="5214938"/>
          <p14:tracePt t="18746" x="5187950" y="5099050"/>
          <p14:tracePt t="18763" x="5205413" y="4938713"/>
          <p14:tracePt t="18779" x="5232400" y="4776788"/>
          <p14:tracePt t="18796" x="5251450" y="4660900"/>
          <p14:tracePt t="18812" x="5251450" y="4554538"/>
          <p14:tracePt t="18829" x="5251450" y="4456113"/>
          <p14:tracePt t="18846" x="5241925" y="4313238"/>
          <p14:tracePt t="18863" x="5214938" y="4197350"/>
          <p14:tracePt t="18879" x="5160963" y="4071938"/>
          <p14:tracePt t="18896" x="5108575" y="3983038"/>
          <p14:tracePt t="18912" x="5089525" y="3938588"/>
          <p14:tracePt t="18930" x="5037138" y="3867150"/>
          <p14:tracePt t="18945" x="4973638" y="3830638"/>
          <p14:tracePt t="18962" x="4902200" y="3813175"/>
          <p14:tracePt t="18979" x="4830763" y="3803650"/>
          <p14:tracePt t="18996" x="4751388" y="3776663"/>
          <p14:tracePt t="19012" x="4652963" y="3776663"/>
          <p14:tracePt t="19029" x="4572000" y="3776663"/>
          <p14:tracePt t="19045" x="4456113" y="3776663"/>
          <p14:tracePt t="19063" x="4348163" y="3776663"/>
          <p14:tracePt t="19078" x="4214813" y="3776663"/>
          <p14:tracePt t="19096" x="4081463" y="3776663"/>
          <p14:tracePt t="19112" x="3884613" y="3776663"/>
          <p14:tracePt t="19129" x="3697288" y="3776663"/>
          <p14:tracePt t="19145" x="3490913" y="3776663"/>
          <p14:tracePt t="19163" x="3411538" y="3776663"/>
          <p14:tracePt t="19178" x="3295650" y="3795713"/>
          <p14:tracePt t="19195" x="3133725" y="3803650"/>
          <p14:tracePt t="19212" x="2955925" y="3867150"/>
          <p14:tracePt t="19229" x="2840038" y="3929063"/>
          <p14:tracePt t="19245" x="2741613" y="3965575"/>
          <p14:tracePt t="19263" x="2670175" y="4010025"/>
          <p14:tracePt t="19278" x="2517775" y="4089400"/>
          <p14:tracePt t="19296" x="2374900" y="4160838"/>
          <p14:tracePt t="19312" x="2251075" y="4214813"/>
          <p14:tracePt t="19329" x="2143125" y="4276725"/>
          <p14:tracePt t="19345" x="2081213" y="4295775"/>
          <p14:tracePt t="19362" x="2054225" y="4303713"/>
          <p14:tracePt t="19378" x="1990725" y="4322763"/>
          <p14:tracePt t="19395" x="1874838" y="4348163"/>
          <p14:tracePt t="19412" x="1758950" y="4394200"/>
          <p14:tracePt t="19428" x="1633538" y="4419600"/>
          <p14:tracePt t="19445" x="1527175" y="4465638"/>
          <p14:tracePt t="19462" x="1446213" y="4473575"/>
          <p14:tracePt t="19478" x="1374775" y="4510088"/>
          <p14:tracePt t="19495" x="1231900" y="4537075"/>
          <p14:tracePt t="19511" x="1054100" y="4581525"/>
          <p14:tracePt t="19529" x="938213" y="4598988"/>
          <p14:tracePt t="19544" x="839788" y="4616450"/>
          <p14:tracePt t="19563" x="830263" y="4616450"/>
          <p14:tracePt t="19626" x="822325" y="4616450"/>
          <p14:tracePt t="19634" x="812800" y="4616450"/>
          <p14:tracePt t="19746" x="803275" y="4616450"/>
          <p14:tracePt t="19754" x="830263" y="4589463"/>
          <p14:tracePt t="19762" x="884238" y="4572000"/>
          <p14:tracePt t="19770" x="919163" y="4562475"/>
          <p14:tracePt t="19778" x="1071563" y="4518025"/>
          <p14:tracePt t="19794" x="1143000" y="4500563"/>
          <p14:tracePt t="19811" x="1241425" y="4456113"/>
          <p14:tracePt t="19828" x="1366838" y="4419600"/>
          <p14:tracePt t="19844" x="1446213" y="4394200"/>
          <p14:tracePt t="19861" x="1509713" y="4367213"/>
          <p14:tracePt t="19878" x="1571625" y="4367213"/>
          <p14:tracePt t="19894" x="1616075" y="4348163"/>
          <p14:tracePt t="19911" x="1687513" y="4322763"/>
          <p14:tracePt t="19927" x="1768475" y="4313238"/>
          <p14:tracePt t="19944" x="1893888" y="4268788"/>
          <p14:tracePt t="19961" x="1973263" y="4241800"/>
          <p14:tracePt t="19977" x="2081213" y="4205288"/>
          <p14:tracePt t="19995" x="2179638" y="4205288"/>
          <p14:tracePt t="20010" x="2251075" y="4197350"/>
          <p14:tracePt t="20028" x="2366963" y="4179888"/>
          <p14:tracePt t="20044" x="2536825" y="4143375"/>
          <p14:tracePt t="20061" x="2670175" y="4125913"/>
          <p14:tracePt t="20077" x="2786063" y="4116388"/>
          <p14:tracePt t="20094" x="2857500" y="4116388"/>
          <p14:tracePt t="20110" x="2911475" y="4089400"/>
          <p14:tracePt t="20127" x="2955925" y="4089400"/>
          <p14:tracePt t="20144" x="3017838" y="4081463"/>
          <p14:tracePt t="20160" x="3044825" y="4081463"/>
          <p14:tracePt t="20177" x="3054350" y="4081463"/>
          <p14:tracePt t="20242" x="3054350" y="4089400"/>
          <p14:tracePt t="20251" x="3054350" y="4098925"/>
          <p14:tracePt t="20260" x="3027363" y="4143375"/>
          <p14:tracePt t="20260" x="2973388" y="4205288"/>
          <p14:tracePt t="20276" x="2874963" y="4276725"/>
          <p14:tracePt t="20294" x="2803525" y="4357688"/>
          <p14:tracePt t="20311" x="2741613" y="4402138"/>
          <p14:tracePt t="20327" x="2670175" y="4446588"/>
          <p14:tracePt t="20344" x="2581275" y="4510088"/>
          <p14:tracePt t="20361" x="2482850" y="4581525"/>
          <p14:tracePt t="20361" x="2446338" y="4589463"/>
          <p14:tracePt t="20379" x="2419350" y="4598988"/>
          <p14:tracePt t="20393" x="2366963" y="4633913"/>
          <p14:tracePt t="20411" x="2312988" y="4679950"/>
          <p14:tracePt t="20426" x="2268538" y="4679950"/>
          <p14:tracePt t="20443" x="2224088" y="4705350"/>
          <p14:tracePt t="20460" x="2160588" y="4714875"/>
          <p14:tracePt t="20476" x="2089150" y="4741863"/>
          <p14:tracePt t="20493" x="2027238" y="4751388"/>
          <p14:tracePt t="20510" x="1990725" y="4759325"/>
          <p14:tracePt t="20526" x="1946275" y="4768850"/>
          <p14:tracePt t="20543" x="1938338" y="4768850"/>
          <p14:tracePt t="20560" x="1928813" y="4768850"/>
          <p14:tracePt t="20577" x="1901825" y="4768850"/>
          <p14:tracePt t="20593" x="1874838" y="4759325"/>
          <p14:tracePt t="20610" x="1866900" y="4751388"/>
          <p14:tracePt t="20650" x="1857375" y="4741863"/>
          <p14:tracePt t="20658" x="1857375" y="4714875"/>
          <p14:tracePt t="20666" x="1857375" y="4660900"/>
          <p14:tracePt t="20677" x="1874838" y="4625975"/>
          <p14:tracePt t="20693" x="1965325" y="4562475"/>
          <p14:tracePt t="20709" x="2017713" y="4527550"/>
          <p14:tracePt t="20726" x="2089150" y="4473575"/>
          <p14:tracePt t="20743" x="2160588" y="4438650"/>
          <p14:tracePt t="20759" x="2197100" y="4411663"/>
          <p14:tracePt t="20776" x="2268538" y="4394200"/>
          <p14:tracePt t="20793" x="2446338" y="4322763"/>
          <p14:tracePt t="20811" x="2554288" y="4268788"/>
          <p14:tracePt t="20826" x="2660650" y="4224338"/>
          <p14:tracePt t="20844" x="2687638" y="4197350"/>
          <p14:tracePt t="20859" x="2741613" y="4170363"/>
          <p14:tracePt t="20877" x="2786063" y="4152900"/>
          <p14:tracePt t="20892" x="2840038" y="4143375"/>
          <p14:tracePt t="20910" x="3044825" y="4081463"/>
          <p14:tracePt t="20926" x="3268663" y="4010025"/>
          <p14:tracePt t="20944" x="3375025" y="3983038"/>
          <p14:tracePt t="20959" x="3455988" y="3973513"/>
          <p14:tracePt t="20976" x="3517900" y="3938588"/>
          <p14:tracePt t="20992" x="3562350" y="3938588"/>
          <p14:tracePt t="21010" x="3625850" y="3919538"/>
          <p14:tracePt t="21026" x="3724275" y="3919538"/>
          <p14:tracePt t="21043" x="3857625" y="3919538"/>
          <p14:tracePt t="21059" x="3990975" y="3919538"/>
          <p14:tracePt t="21076" x="4089400" y="3894138"/>
          <p14:tracePt t="21092" x="4170363" y="3894138"/>
          <p14:tracePt t="21110" x="4268788" y="3894138"/>
          <p14:tracePt t="21126" x="4348163" y="3894138"/>
          <p14:tracePt t="21144" x="4446588" y="3902075"/>
          <p14:tracePt t="21159" x="4518025" y="3919538"/>
          <p14:tracePt t="21176" x="4589463" y="3938588"/>
          <p14:tracePt t="21192" x="4670425" y="3956050"/>
          <p14:tracePt t="21210" x="4803775" y="3973513"/>
          <p14:tracePt t="21226" x="4894263" y="3990975"/>
          <p14:tracePt t="21243" x="4965700" y="4000500"/>
          <p14:tracePt t="21259" x="5000625" y="4010025"/>
          <p14:tracePt t="21276" x="5027613" y="4010025"/>
          <p14:tracePt t="21292" x="5045075" y="4017963"/>
          <p14:tracePt t="21329" x="5054600" y="4017963"/>
          <p14:tracePt t="21333" x="5116513" y="4044950"/>
          <p14:tracePt t="21342" x="5143500" y="4062413"/>
          <p14:tracePt t="21359" x="5187950" y="4071938"/>
          <p14:tracePt t="21377" x="5214938" y="4108450"/>
          <p14:tracePt t="21392" x="5241925" y="4125913"/>
          <p14:tracePt t="21409" x="5303838" y="4170363"/>
          <p14:tracePt t="21425" x="5384800" y="4232275"/>
          <p14:tracePt t="21443" x="5394325" y="4259263"/>
          <p14:tracePt t="21459" x="5429250" y="4313238"/>
          <p14:tracePt t="21476" x="5446713" y="4367213"/>
          <p14:tracePt t="21491" x="5446713" y="4456113"/>
          <p14:tracePt t="21510" x="5446713" y="4545013"/>
          <p14:tracePt t="21525" x="5446713" y="4633913"/>
          <p14:tracePt t="21543" x="5446713" y="4705350"/>
          <p14:tracePt t="21559" x="5446713" y="4786313"/>
          <p14:tracePt t="21576" x="5402263" y="4840288"/>
          <p14:tracePt t="21592" x="5357813" y="4902200"/>
          <p14:tracePt t="21609" x="5322888" y="4991100"/>
          <p14:tracePt t="21625" x="5232400" y="5072063"/>
          <p14:tracePt t="21642" x="5180013" y="5133975"/>
          <p14:tracePt t="21658" x="5099050" y="5197475"/>
          <p14:tracePt t="21675" x="5000625" y="5313363"/>
          <p14:tracePt t="21691" x="4867275" y="5411788"/>
          <p14:tracePt t="21708" x="4751388" y="5527675"/>
          <p14:tracePt t="21725" x="4652963" y="5643563"/>
          <p14:tracePt t="21742" x="4589463" y="5724525"/>
          <p14:tracePt t="21758" x="4537075" y="5786438"/>
          <p14:tracePt t="21776" x="4491038" y="5830888"/>
          <p14:tracePt t="21792" x="4456113" y="5867400"/>
          <p14:tracePt t="21809" x="4438650" y="5902325"/>
          <p14:tracePt t="21824" x="4394200" y="5938838"/>
          <p14:tracePt t="21824" x="4367213" y="5965825"/>
          <p14:tracePt t="21842" x="4313238" y="6000750"/>
          <p14:tracePt t="21858" x="4224338" y="6062663"/>
          <p14:tracePt t="21875" x="4133850" y="6126163"/>
          <p14:tracePt t="21891" x="4062413" y="6180138"/>
          <p14:tracePt t="21908" x="4017963" y="6205538"/>
          <p14:tracePt t="21924" x="3956050" y="6259513"/>
          <p14:tracePt t="21941" x="3884613" y="6303963"/>
          <p14:tracePt t="21958" x="3840163" y="6323013"/>
          <p14:tracePt t="21974" x="3786188" y="6375400"/>
          <p14:tracePt t="21991" x="3741738" y="6394450"/>
          <p14:tracePt t="22007" x="3670300" y="6429375"/>
          <p14:tracePt t="22024" x="3562350" y="6456363"/>
          <p14:tracePt t="22024" x="3517900" y="6483350"/>
          <p14:tracePt t="22042" x="3446463" y="6491288"/>
          <p14:tracePt t="22058" x="3384550" y="6510338"/>
          <p14:tracePt t="22075" x="3322638" y="6518275"/>
          <p14:tracePt t="22091" x="3232150" y="6545263"/>
          <p14:tracePt t="22108" x="3160713" y="6545263"/>
          <p14:tracePt t="22125" x="3108325" y="6554788"/>
          <p14:tracePt t="22141" x="3054350" y="6554788"/>
          <p14:tracePt t="22157" x="2955925" y="6554788"/>
          <p14:tracePt t="22175" x="2840038" y="6554788"/>
          <p14:tracePt t="22192" x="2751138" y="6554788"/>
          <p14:tracePt t="22208" x="2687638" y="6554788"/>
          <p14:tracePt t="22225" x="2625725" y="6554788"/>
          <p14:tracePt t="22241" x="2509838" y="6554788"/>
          <p14:tracePt t="22258" x="2438400" y="6554788"/>
          <p14:tracePt t="22275" x="2384425" y="6554788"/>
          <p14:tracePt t="22291" x="2339975" y="6554788"/>
          <p14:tracePt t="22307" x="2295525" y="6545263"/>
          <p14:tracePt t="22324" x="2214563" y="6510338"/>
          <p14:tracePt t="22340" x="2133600" y="6465888"/>
          <p14:tracePt t="22357" x="2036763" y="6411913"/>
          <p14:tracePt t="22375" x="1928813" y="6375400"/>
          <p14:tracePt t="22391" x="1893888" y="6340475"/>
          <p14:tracePt t="22407" x="1866900" y="6313488"/>
          <p14:tracePt t="22424" x="1830388" y="6269038"/>
          <p14:tracePt t="22441" x="1822450" y="6215063"/>
          <p14:tracePt t="22458" x="1785938" y="6081713"/>
          <p14:tracePt t="22474" x="1768475" y="5965825"/>
          <p14:tracePt t="22491" x="1758950" y="5857875"/>
          <p14:tracePt t="22507" x="1758950" y="5768975"/>
          <p14:tracePt t="22524" x="1758950" y="5653088"/>
          <p14:tracePt t="22540" x="1758950" y="5572125"/>
          <p14:tracePt t="22557" x="1758950" y="5473700"/>
          <p14:tracePt t="22573" x="1776413" y="5357813"/>
          <p14:tracePt t="22591" x="1822450" y="5268913"/>
          <p14:tracePt t="22607" x="1919288" y="5153025"/>
          <p14:tracePt t="22624" x="2000250" y="5081588"/>
          <p14:tracePt t="22640" x="2071688" y="5000625"/>
          <p14:tracePt t="22640" x="2152650" y="4956175"/>
          <p14:tracePt t="22658" x="2357438" y="4848225"/>
          <p14:tracePt t="22673" x="2527300" y="4751388"/>
          <p14:tracePt t="22691" x="2697163" y="4697413"/>
          <p14:tracePt t="22707" x="2786063" y="4625975"/>
          <p14:tracePt t="22724" x="2857500" y="4589463"/>
          <p14:tracePt t="22740" x="2884488" y="4572000"/>
          <p14:tracePt t="22757" x="2901950" y="4572000"/>
          <p14:tracePt t="22773" x="2965450" y="4562475"/>
          <p14:tracePt t="22790" x="3027363" y="4562475"/>
          <p14:tracePt t="22806" x="3089275" y="4572000"/>
          <p14:tracePt t="22824" x="3152775" y="4616450"/>
          <p14:tracePt t="22840" x="3160713" y="4643438"/>
          <p14:tracePt t="22857" x="3160713" y="4732338"/>
          <p14:tracePt t="22857" x="3160713" y="4751388"/>
          <p14:tracePt t="22874" x="3160713" y="4848225"/>
          <p14:tracePt t="22890" x="3098800" y="4911725"/>
          <p14:tracePt t="22906" x="3044825" y="4965700"/>
          <p14:tracePt t="22923" x="3000375" y="4991100"/>
          <p14:tracePt t="22939" x="2938463" y="5010150"/>
          <p14:tracePt t="22957" x="2919413" y="5018088"/>
          <p14:tracePt t="22973" x="2894013" y="5018088"/>
          <p14:tracePt t="22990" x="2840038" y="5018088"/>
          <p14:tracePt t="23006" x="2795588" y="5018088"/>
          <p14:tracePt t="23023" x="2759075" y="5010150"/>
          <p14:tracePt t="23039" x="2714625" y="5010150"/>
          <p14:tracePt t="23057" x="2687638" y="5010150"/>
          <p14:tracePt t="23073" x="2643188" y="5010150"/>
          <p14:tracePt t="23090" x="2616200" y="5010150"/>
          <p14:tracePt t="23138" x="2598738" y="5010150"/>
          <p14:tracePt t="23146" x="2562225" y="5027613"/>
          <p14:tracePt t="23148" x="2544763" y="5045075"/>
          <p14:tracePt t="23156" x="2509838" y="5072063"/>
          <p14:tracePt t="23173" x="2482850" y="5108575"/>
          <p14:tracePt t="23190" x="2446338" y="5133975"/>
          <p14:tracePt t="23206" x="2411413" y="5170488"/>
          <p14:tracePt t="23223" x="2366963" y="5214938"/>
          <p14:tracePt t="23239" x="2322513" y="5259388"/>
          <p14:tracePt t="23257" x="2268538" y="5295900"/>
          <p14:tracePt t="23273" x="2251075" y="5303838"/>
          <p14:tracePt t="23273" x="2224088" y="5313363"/>
          <p14:tracePt t="23306" x="2214563" y="5322888"/>
          <p14:tracePt t="23346" x="2205038" y="5330825"/>
          <p14:tracePt t="23354" x="2187575" y="5348288"/>
          <p14:tracePt t="23363" x="2179638" y="5357813"/>
          <p14:tracePt t="23378" x="2170113" y="5367338"/>
          <p14:tracePt t="23378" x="2152650" y="5375275"/>
          <p14:tracePt t="23442" x="2125663" y="5384800"/>
          <p14:tracePt t="23458" x="2116138" y="5402263"/>
          <p14:tracePt t="23490" x="2108200" y="5411788"/>
          <p14:tracePt t="23544" x="2108200" y="5419725"/>
          <p14:tracePt t="23554" x="2108200" y="5438775"/>
          <p14:tracePt t="23594" x="2108200" y="5446713"/>
          <p14:tracePt t="23802" x="2098675" y="5456238"/>
          <p14:tracePt t="23866" x="2089150" y="5465763"/>
          <p14:tracePt t="23879" x="0" y="0"/>
        </p14:tracePtLst>
        <p14:tracePtLst>
          <p14:tracePt t="24225" x="2081213" y="5465763"/>
          <p14:tracePt t="24426" x="2089150" y="5465763"/>
          <p14:tracePt t="24442" x="2108200" y="5465763"/>
          <p14:tracePt t="24450" x="2116138" y="5465763"/>
          <p14:tracePt t="24458" x="2160588" y="5465763"/>
          <p14:tracePt t="24471" x="2259013" y="5473700"/>
          <p14:tracePt t="24488" x="2357438" y="5500688"/>
          <p14:tracePt t="24505" x="2428875" y="5510213"/>
          <p14:tracePt t="24521" x="2517775" y="5527675"/>
          <p14:tracePt t="24538" x="2544763" y="5527675"/>
          <p14:tracePt t="24554" x="2589213" y="5527675"/>
          <p14:tracePt t="24572" x="2598738" y="5537200"/>
          <p14:tracePt t="24588" x="2633663" y="5537200"/>
          <p14:tracePt t="24605" x="2687638" y="5537200"/>
          <p14:tracePt t="24621" x="2732088" y="5537200"/>
          <p14:tracePt t="24638" x="2776538" y="5537200"/>
          <p14:tracePt t="24653" x="2803525" y="5537200"/>
          <p14:tracePt t="24670" x="2830513" y="5537200"/>
          <p14:tracePt t="24687" x="2884488" y="5537200"/>
          <p14:tracePt t="24704" x="2901950" y="5537200"/>
          <p14:tracePt t="24721" x="2946400" y="5537200"/>
          <p14:tracePt t="24737" x="2973388" y="5527675"/>
          <p14:tracePt t="24754" x="2982913" y="5518150"/>
          <p14:tracePt t="24771" x="2982913" y="5510213"/>
          <p14:tracePt t="24787" x="2982913" y="5491163"/>
          <p14:tracePt t="24804" x="2982913" y="5456238"/>
          <p14:tracePt t="24820" x="2982913" y="5429250"/>
          <p14:tracePt t="24837" x="2982913" y="5394325"/>
          <p14:tracePt t="24854" x="2982913" y="5367338"/>
          <p14:tracePt t="24871" x="2973388" y="5348288"/>
          <p14:tracePt t="24887" x="2955925" y="5313363"/>
          <p14:tracePt t="24903" x="2938463" y="5295900"/>
          <p14:tracePt t="24920" x="2919413" y="5286375"/>
          <p14:tracePt t="24920" x="2901950" y="5259388"/>
          <p14:tracePt t="24938" x="2857500" y="5241925"/>
          <p14:tracePt t="24954" x="2813050" y="5241925"/>
          <p14:tracePt t="24971" x="2768600" y="5232400"/>
          <p14:tracePt t="24987" x="2724150" y="5232400"/>
          <p14:tracePt t="25004" x="2652713" y="5205413"/>
          <p14:tracePt t="25020" x="2598738" y="5197475"/>
          <p14:tracePt t="25037" x="2509838" y="5197475"/>
          <p14:tracePt t="25053" x="2490788" y="5197475"/>
          <p14:tracePt t="25071" x="2455863" y="5197475"/>
          <p14:tracePt t="25086" x="2411413" y="5187950"/>
          <p14:tracePt t="25104" x="2393950" y="5187950"/>
          <p14:tracePt t="25119" x="2357438" y="5187950"/>
          <p14:tracePt t="25137" x="2312988" y="5187950"/>
          <p14:tracePt t="25154" x="2268538" y="5187950"/>
          <p14:tracePt t="25170" x="2241550" y="5187950"/>
          <p14:tracePt t="25186" x="2197100" y="5187950"/>
          <p14:tracePt t="25204" x="2170113" y="5187950"/>
          <p14:tracePt t="25220" x="2152650" y="5187950"/>
          <p14:tracePt t="25238" x="2143125" y="5187950"/>
          <p14:tracePt t="25253" x="2098675" y="5187950"/>
          <p14:tracePt t="25271" x="2062163" y="5187950"/>
          <p14:tracePt t="25287" x="2017713" y="5187950"/>
          <p14:tracePt t="25304" x="2000250" y="5187950"/>
          <p14:tracePt t="25319" x="1990725" y="5187950"/>
          <p14:tracePt t="25337" x="1965325" y="5187950"/>
          <p14:tracePt t="25353" x="1938338" y="5197475"/>
          <p14:tracePt t="25370" x="1919288" y="5205413"/>
          <p14:tracePt t="25418" x="1893888" y="5214938"/>
          <p14:tracePt t="25425" x="1884363" y="5224463"/>
          <p14:tracePt t="25427" x="1866900" y="5232400"/>
          <p14:tracePt t="25437" x="1857375" y="5259388"/>
          <p14:tracePt t="25474" x="1847850" y="5268913"/>
          <p14:tracePt t="25490" x="1839913" y="5286375"/>
          <p14:tracePt t="25507" x="1839913" y="5295900"/>
          <p14:tracePt t="25507" x="1839913" y="5303838"/>
          <p14:tracePt t="25524" x="1839913" y="5313363"/>
          <p14:tracePt t="25536" x="1839913" y="5340350"/>
          <p14:tracePt t="25553" x="1839913" y="5357813"/>
          <p14:tracePt t="25570" x="1839913" y="5384800"/>
          <p14:tracePt t="25586" x="1839913" y="5394325"/>
          <p14:tracePt t="25603" x="1839913" y="5402263"/>
          <p14:tracePt t="25619" x="1839913" y="5411788"/>
          <p14:tracePt t="25636" x="1866900" y="5438775"/>
          <p14:tracePt t="25682" x="1874838" y="5446713"/>
          <p14:tracePt t="25688" x="1911350" y="5446713"/>
          <p14:tracePt t="25693" x="1919288" y="5456238"/>
          <p14:tracePt t="25702" x="1928813" y="5456238"/>
          <p14:tracePt t="25719" x="1955800" y="5465763"/>
          <p14:tracePt t="25754" x="1982788" y="5465763"/>
          <p14:tracePt t="25755" x="2044700" y="5491163"/>
          <p14:tracePt t="25769" x="2089150" y="5491163"/>
          <p14:tracePt t="25786" x="2143125" y="5491163"/>
          <p14:tracePt t="25802" x="2197100" y="5500688"/>
          <p14:tracePt t="25819" x="2232025" y="5500688"/>
          <p14:tracePt t="25835" x="2251075" y="5500688"/>
          <p14:tracePt t="25852" x="2295525" y="5500688"/>
          <p14:tracePt t="25870" x="2330450" y="5500688"/>
          <p14:tracePt t="25886" x="2374900" y="5500688"/>
          <p14:tracePt t="25902" x="2401888" y="5500688"/>
          <p14:tracePt t="25919" x="2428875" y="5500688"/>
          <p14:tracePt t="25936" x="2473325" y="5500688"/>
          <p14:tracePt t="25952" x="2490788" y="5500688"/>
          <p14:tracePt t="25969" x="2527300" y="5491163"/>
          <p14:tracePt t="25969" x="2536825" y="5483225"/>
          <p14:tracePt t="25986" x="2571750" y="5483225"/>
          <p14:tracePt t="26003" x="2608263" y="5465763"/>
          <p14:tracePt t="26018" x="2670175" y="5446713"/>
          <p14:tracePt t="26036" x="2687638" y="5438775"/>
          <p14:tracePt t="26053" x="2705100" y="5438775"/>
          <p14:tracePt t="26069" x="2732088" y="5429250"/>
          <p14:tracePt t="26086" x="2751138" y="5429250"/>
          <p14:tracePt t="26102" x="2786063" y="5411788"/>
          <p14:tracePt t="26119" x="2795588" y="5411788"/>
          <p14:tracePt t="26135" x="2803525" y="5411788"/>
          <p14:tracePt t="26152" x="2822575" y="5394325"/>
          <p14:tracePt t="26168" x="2830513" y="5394325"/>
          <p14:tracePt t="26185" x="2840038" y="5394325"/>
          <p14:tracePt t="26202" x="2874963" y="5394325"/>
          <p14:tracePt t="26218" x="2894013" y="5384800"/>
          <p14:tracePt t="26234" x="2919413" y="5384800"/>
          <p14:tracePt t="26252" x="2928938" y="5384800"/>
          <p14:tracePt t="26269" x="2938463" y="5384800"/>
          <p14:tracePt t="26286" x="2946400" y="5384800"/>
          <p14:tracePt t="26302" x="2965450" y="5384800"/>
          <p14:tracePt t="26346" x="2973388" y="5384800"/>
          <p14:tracePt t="26362" x="2982913" y="5375275"/>
          <p14:tracePt t="26378" x="2990850" y="5375275"/>
          <p14:tracePt t="26410" x="3009900" y="5375275"/>
          <p14:tracePt t="26730" x="3017838" y="5375275"/>
          <p14:tracePt t="26738" x="3036888" y="5375275"/>
          <p14:tracePt t="26754" x="3071813" y="5375275"/>
          <p14:tracePt t="26754" x="3081338" y="5375275"/>
          <p14:tracePt t="26768" x="3133725" y="5375275"/>
          <p14:tracePt t="26785" x="3187700" y="5375275"/>
          <p14:tracePt t="26801" x="3241675" y="5375275"/>
          <p14:tracePt t="26818" x="3251200" y="5375275"/>
          <p14:tracePt t="26834" x="3276600" y="5375275"/>
          <p14:tracePt t="26850" x="3286125" y="5375275"/>
          <p14:tracePt t="26868" x="3313113" y="5375275"/>
          <p14:tracePt t="26885" x="3330575" y="5375275"/>
          <p14:tracePt t="26901" x="3375025" y="5375275"/>
          <p14:tracePt t="26918" x="3411538" y="5375275"/>
          <p14:tracePt t="26934" x="3465513" y="5375275"/>
          <p14:tracePt t="26951" x="3527425" y="5375275"/>
          <p14:tracePt t="26967" x="3554413" y="5375275"/>
          <p14:tracePt t="26984" x="3581400" y="5375275"/>
          <p14:tracePt t="27000" x="3598863" y="5375275"/>
          <p14:tracePt t="27017" x="3643313" y="5375275"/>
          <p14:tracePt t="27034" x="3679825" y="5375275"/>
          <p14:tracePt t="27051" x="3724275" y="5375275"/>
          <p14:tracePt t="27067" x="3776663" y="5375275"/>
          <p14:tracePt t="27085" x="3803650" y="5375275"/>
          <p14:tracePt t="27101" x="3840163" y="5375275"/>
          <p14:tracePt t="27118" x="3848100" y="5375275"/>
          <p14:tracePt t="27134" x="3857625" y="5375275"/>
          <p14:tracePt t="27150" x="3884613" y="5375275"/>
          <p14:tracePt t="27167" x="3929063" y="5375275"/>
          <p14:tracePt t="27184" x="3956050" y="5375275"/>
          <p14:tracePt t="27200" x="4000500" y="5394325"/>
          <p14:tracePt t="27200" x="4010025" y="5394325"/>
          <p14:tracePt t="27218" x="4037013" y="5394325"/>
          <p14:tracePt t="27234" x="4071938" y="5394325"/>
          <p14:tracePt t="27250" x="4108450" y="5394325"/>
          <p14:tracePt t="27267" x="4133850" y="5394325"/>
          <p14:tracePt t="27283" x="4152900" y="5394325"/>
          <p14:tracePt t="27300" x="4179888" y="5394325"/>
          <p14:tracePt t="27346" x="4187825" y="5394325"/>
          <p14:tracePt t="27354" x="4205288" y="5394325"/>
          <p14:tracePt t="27362" x="4214813" y="5394325"/>
          <p14:tracePt t="27366" x="4232275" y="5394325"/>
          <p14:tracePt t="27384" x="4241800" y="5394325"/>
          <p14:tracePt t="27400" x="4268788" y="5394325"/>
          <p14:tracePt t="27416" x="4295775" y="5394325"/>
          <p14:tracePt t="27434" x="4313238" y="5394325"/>
          <p14:tracePt t="27451" x="4330700" y="5394325"/>
          <p14:tracePt t="27467" x="4340225" y="5394325"/>
          <p14:tracePt t="27484" x="4367213" y="5394325"/>
          <p14:tracePt t="27501" x="4384675" y="5394325"/>
          <p14:tracePt t="27516" x="4419600" y="5394325"/>
          <p14:tracePt t="27533" x="4429125" y="5394325"/>
          <p14:tracePt t="27550" x="4438650" y="5394325"/>
          <p14:tracePt t="27566" x="4456113" y="5394325"/>
          <p14:tracePt t="27583" x="4473575" y="5394325"/>
          <p14:tracePt t="27600" x="4500563" y="5394325"/>
          <p14:tracePt t="27617" x="4518025" y="5394325"/>
          <p14:tracePt t="27633" x="4562475" y="5394325"/>
          <p14:tracePt t="27650" x="4581525" y="5394325"/>
          <p14:tracePt t="27666" x="4608513" y="5394325"/>
          <p14:tracePt t="27683" x="4616450" y="5394325"/>
          <p14:tracePt t="27699" x="4625975" y="5402263"/>
          <p14:tracePt t="27754" x="4652963" y="5411788"/>
          <p14:tracePt t="28097" x="4643438" y="5411788"/>
          <p14:tracePt t="28098" x="4616450" y="5411788"/>
          <p14:tracePt t="28105" x="4608513" y="5411788"/>
          <p14:tracePt t="28116" x="4562475" y="5411788"/>
          <p14:tracePt t="28133" x="4545013" y="5411788"/>
          <p14:tracePt t="28149" x="4510088" y="5411788"/>
          <p14:tracePt t="28165" x="4483100" y="5411788"/>
          <p14:tracePt t="28182" x="4456113" y="5419725"/>
          <p14:tracePt t="28199" x="4411663" y="5419725"/>
          <p14:tracePt t="28215" x="4375150" y="5419725"/>
          <p14:tracePt t="28232" x="4348163" y="5446713"/>
          <p14:tracePt t="28249" x="4286250" y="5446713"/>
          <p14:tracePt t="28266" x="4241800" y="5456238"/>
          <p14:tracePt t="28283" x="4214813" y="5456238"/>
          <p14:tracePt t="28299" x="4205288" y="5456238"/>
          <p14:tracePt t="28338" x="4197350" y="5465763"/>
          <p14:tracePt t="28354" x="4187825" y="5465763"/>
          <p14:tracePt t="28361" x="4170363" y="5465763"/>
          <p14:tracePt t="28366" x="4143375" y="5473700"/>
          <p14:tracePt t="28382" x="4116388" y="5473700"/>
          <p14:tracePt t="28398" x="4089400" y="5491163"/>
          <p14:tracePt t="28441" x="4071938" y="5491163"/>
          <p14:tracePt t="28450" x="4054475" y="5500688"/>
          <p14:tracePt t="28466" x="4017963" y="5500688"/>
          <p14:tracePt t="28482" x="3990975" y="5500688"/>
          <p14:tracePt t="28499" x="3938588" y="5500688"/>
          <p14:tracePt t="28500" x="3857625" y="5500688"/>
          <p14:tracePt t="28515" x="3803650" y="5500688"/>
          <p14:tracePt t="28533" x="3741738" y="5500688"/>
          <p14:tracePt t="28549" x="3687763" y="5518150"/>
          <p14:tracePt t="28566" x="3660775" y="5518150"/>
          <p14:tracePt t="28581" x="3616325" y="5518150"/>
          <p14:tracePt t="28599" x="3581400" y="5518150"/>
          <p14:tracePt t="28615" x="3562350" y="5527675"/>
          <p14:tracePt t="28632" x="3517900" y="5527675"/>
          <p14:tracePt t="28648" x="3482975" y="5527675"/>
          <p14:tracePt t="28665" x="3446463" y="5527675"/>
          <p14:tracePt t="28681" x="3429000" y="5527675"/>
          <p14:tracePt t="28698" x="3419475" y="5527675"/>
          <p14:tracePt t="28715" x="3384550" y="5527675"/>
          <p14:tracePt t="28732" x="3367088" y="5527675"/>
          <p14:tracePt t="28748" x="3348038" y="5527675"/>
          <p14:tracePt t="28764" x="3330575" y="5527675"/>
          <p14:tracePt t="28781" x="3303588" y="5527675"/>
          <p14:tracePt t="28799" x="3295650" y="5527675"/>
          <p14:tracePt t="28815" x="3276600" y="5527675"/>
          <p14:tracePt t="28831" x="3251200" y="5527675"/>
          <p14:tracePt t="28848" x="3197225" y="5527675"/>
          <p14:tracePt t="28848" x="3187700" y="5527675"/>
          <p14:tracePt t="28866" x="3179763" y="5527675"/>
          <p14:tracePt t="28881" x="3108325" y="5527675"/>
          <p14:tracePt t="28899" x="3071813" y="5527675"/>
          <p14:tracePt t="28914" x="3027363" y="5527675"/>
          <p14:tracePt t="28932" x="2990850" y="5527675"/>
          <p14:tracePt t="28948" x="2946400" y="5500688"/>
          <p14:tracePt t="28965" x="2928938" y="5491163"/>
          <p14:tracePt t="28981" x="2919413" y="5491163"/>
          <p14:tracePt t="28998" x="2894013" y="5483225"/>
          <p14:tracePt t="29034" x="2867025" y="5483225"/>
          <p14:tracePt t="29034" x="2857500" y="5473700"/>
          <p14:tracePt t="29047" x="2840038" y="5473700"/>
          <p14:tracePt t="29065" x="2830513" y="5473700"/>
          <p14:tracePt t="29081" x="2803525" y="5456238"/>
          <p14:tracePt t="29097" x="2795588" y="5456238"/>
          <p14:tracePt t="29146" x="2786063" y="5456238"/>
          <p14:tracePt t="29177" x="2776538" y="5446713"/>
          <p14:tracePt t="29226" x="2751138" y="5438775"/>
          <p14:tracePt t="29266" x="2751138" y="5411788"/>
          <p14:tracePt t="29274" x="2751138" y="5402263"/>
          <p14:tracePt t="29290" x="2751138" y="5394325"/>
          <p14:tracePt t="29330" x="2751138" y="5375275"/>
          <p14:tracePt t="29338" x="2751138" y="5357813"/>
          <p14:tracePt t="29346" x="2759075" y="5348288"/>
          <p14:tracePt t="29353" x="2768600" y="5322888"/>
          <p14:tracePt t="29364" x="2786063" y="5295900"/>
          <p14:tracePt t="29381" x="2795588" y="5286375"/>
          <p14:tracePt t="29466" x="2813050" y="5276850"/>
          <p14:tracePt t="29474" x="2822575" y="5276850"/>
          <p14:tracePt t="29490" x="2857500" y="5268913"/>
          <p14:tracePt t="29497" x="2867025" y="5251450"/>
          <p14:tracePt t="29506" x="2874963" y="5251450"/>
          <p14:tracePt t="29513" x="2919413" y="5232400"/>
          <p14:tracePt t="29530" x="2946400" y="5224463"/>
          <p14:tracePt t="29547" x="2955925" y="5224463"/>
          <p14:tracePt t="29563" x="2973388" y="5224463"/>
          <p14:tracePt t="29610" x="2982913" y="5224463"/>
          <p14:tracePt t="29616" x="3000375" y="5205413"/>
          <p14:tracePt t="29634" x="3027363" y="5205413"/>
          <p14:tracePt t="29649" x="3044825" y="5205413"/>
          <p14:tracePt t="29667" x="3081338" y="5205413"/>
          <p14:tracePt t="29680" x="3098800" y="5205413"/>
          <p14:tracePt t="29683" x="3108325" y="5205413"/>
          <p14:tracePt t="29697" x="3152775" y="5205413"/>
          <p14:tracePt t="29713" x="3205163" y="5205413"/>
          <p14:tracePt t="29730" x="3268663" y="5205413"/>
          <p14:tracePt t="29746" x="3322638" y="5205413"/>
          <p14:tracePt t="29763" x="3357563" y="5205413"/>
          <p14:tracePt t="29780" x="3411538" y="5205413"/>
          <p14:tracePt t="29796" x="3473450" y="5205413"/>
          <p14:tracePt t="29813" x="3509963" y="5205413"/>
          <p14:tracePt t="29830" x="3527425" y="5205413"/>
          <p14:tracePt t="29846" x="3562350" y="5205413"/>
          <p14:tracePt t="29863" x="3581400" y="5205413"/>
          <p14:tracePt t="29880" x="3608388" y="5205413"/>
          <p14:tracePt t="29897" x="3643313" y="5205413"/>
          <p14:tracePt t="29930" x="3670300" y="5205413"/>
          <p14:tracePt t="29930" x="3697288" y="5205413"/>
          <p14:tracePt t="29947" x="3724275" y="5205413"/>
          <p14:tracePt t="29963" x="3776663" y="5205413"/>
          <p14:tracePt t="29979" x="3822700" y="5197475"/>
          <p14:tracePt t="29996" x="3867150" y="5197475"/>
          <p14:tracePt t="30013" x="3911600" y="5180013"/>
          <p14:tracePt t="30029" x="3938588" y="5180013"/>
          <p14:tracePt t="30046" x="3973513" y="5180013"/>
          <p14:tracePt t="30063" x="4017963" y="5180013"/>
          <p14:tracePt t="30080" x="4037013" y="5180013"/>
          <p14:tracePt t="30096" x="4062413" y="5180013"/>
          <p14:tracePt t="30113" x="4098925" y="5180013"/>
          <p14:tracePt t="30130" x="4108450" y="5180013"/>
          <p14:tracePt t="30147" x="4133850" y="5180013"/>
          <p14:tracePt t="30194" x="4152900" y="5180013"/>
          <p14:tracePt t="30202" x="4170363" y="5180013"/>
          <p14:tracePt t="30209" x="4224338" y="5180013"/>
          <p14:tracePt t="30212" x="4259263" y="5197475"/>
          <p14:tracePt t="30229" x="4276725" y="5197475"/>
          <p14:tracePt t="30246" x="4303713" y="5197475"/>
          <p14:tracePt t="30263" x="4340225" y="5197475"/>
          <p14:tracePt t="30279" x="4429125" y="5205413"/>
          <p14:tracePt t="30296" x="4510088" y="5205413"/>
          <p14:tracePt t="30313" x="4562475" y="5205413"/>
          <p14:tracePt t="30329" x="4652963" y="5205413"/>
          <p14:tracePt t="30329" x="4687888" y="5214938"/>
          <p14:tracePt t="30346" x="4741863" y="5232400"/>
          <p14:tracePt t="30362" x="4768850" y="5232400"/>
          <p14:tracePt t="30380" x="4786313" y="5232400"/>
          <p14:tracePt t="30418" x="4813300" y="5232400"/>
          <p14:tracePt t="30429" x="4822825" y="5241925"/>
          <p14:tracePt t="30458" x="4830763" y="5259388"/>
          <p14:tracePt t="30466" x="4840288" y="5268913"/>
          <p14:tracePt t="30466" x="4848225" y="5276850"/>
          <p14:tracePt t="30481" x="4848225" y="5286375"/>
          <p14:tracePt t="30496" x="4857750" y="5295900"/>
          <p14:tracePt t="30498" x="4875213" y="5322888"/>
          <p14:tracePt t="30512" x="4875213" y="5330825"/>
          <p14:tracePt t="30529" x="4875213" y="5348288"/>
          <p14:tracePt t="30546" x="4875213" y="5375275"/>
          <p14:tracePt t="30562" x="4875213" y="5402263"/>
          <p14:tracePt t="30579" x="4875213" y="5419725"/>
          <p14:tracePt t="30595" x="4848225" y="5446713"/>
          <p14:tracePt t="30612" x="4813300" y="5456238"/>
          <p14:tracePt t="30628" x="4751388" y="5491163"/>
          <p14:tracePt t="30645" x="4687888" y="5510213"/>
          <p14:tracePt t="30662" x="4633913" y="5510213"/>
          <p14:tracePt t="30679" x="4581525" y="5527675"/>
          <p14:tracePt t="30695" x="4527550" y="5527675"/>
          <p14:tracePt t="30713" x="4473575" y="5527675"/>
          <p14:tracePt t="30728" x="4419600" y="5527675"/>
          <p14:tracePt t="30728" x="4384675" y="5527675"/>
          <p14:tracePt t="30746" x="4340225" y="5527675"/>
          <p14:tracePt t="30762" x="4313238" y="5527675"/>
          <p14:tracePt t="30779" x="4259263" y="5545138"/>
          <p14:tracePt t="30795" x="4214813" y="5545138"/>
          <p14:tracePt t="30812" x="4179888" y="5545138"/>
          <p14:tracePt t="30829" x="4125913" y="5545138"/>
          <p14:tracePt t="30846" x="4081463" y="5545138"/>
          <p14:tracePt t="30862" x="4062413" y="5545138"/>
          <p14:tracePt t="30879" x="4037013" y="5545138"/>
          <p14:tracePt t="30894" x="4017963" y="5545138"/>
          <p14:tracePt t="30912" x="3990975" y="5545138"/>
          <p14:tracePt t="30928" x="3965575" y="5545138"/>
          <p14:tracePt t="30928" x="3929063" y="5545138"/>
          <p14:tracePt t="30946" x="3911600" y="5545138"/>
          <p14:tracePt t="30961" x="3822700" y="5545138"/>
          <p14:tracePt t="30978" x="3803650" y="5545138"/>
          <p14:tracePt t="30995" x="3768725" y="5545138"/>
          <p14:tracePt t="31011" x="3751263" y="5545138"/>
          <p14:tracePt t="31028" x="3714750" y="5545138"/>
          <p14:tracePt t="31045" x="3705225" y="5545138"/>
          <p14:tracePt t="31061" x="3687763" y="5545138"/>
          <p14:tracePt t="31078" x="3679825" y="5545138"/>
          <p14:tracePt t="31094" x="3633788" y="5545138"/>
          <p14:tracePt t="31112" x="3608388" y="5545138"/>
          <p14:tracePt t="31128" x="3554413" y="5545138"/>
          <p14:tracePt t="31128" x="3517900" y="5545138"/>
          <p14:tracePt t="31146" x="3500438" y="5545138"/>
          <p14:tracePt t="31161" x="3394075" y="5545138"/>
          <p14:tracePt t="31178" x="3348038" y="5545138"/>
          <p14:tracePt t="31194" x="3295650" y="5545138"/>
          <p14:tracePt t="31211" x="3276600" y="5545138"/>
          <p14:tracePt t="31228" x="3241675" y="5554663"/>
          <p14:tracePt t="31244" x="3197225" y="5562600"/>
          <p14:tracePt t="31261" x="3179763" y="5562600"/>
          <p14:tracePt t="31278" x="3152775" y="5562600"/>
          <p14:tracePt t="31294" x="3143250" y="5562600"/>
          <p14:tracePt t="31311" x="3133725" y="5562600"/>
          <p14:tracePt t="31328" x="3098800" y="5572125"/>
          <p14:tracePt t="31370" x="3089275" y="5572125"/>
          <p14:tracePt t="31383" x="3081338" y="5581650"/>
          <p14:tracePt t="31393" x="3071813" y="5589588"/>
          <p14:tracePt t="31426" x="3062288" y="5589588"/>
          <p14:tracePt t="31434" x="3054350" y="5589588"/>
          <p14:tracePt t="31464" x="3044825" y="5589588"/>
          <p14:tracePt t="31497" x="3036888" y="5599113"/>
          <p14:tracePt t="32450" x="3017838" y="5599113"/>
          <p14:tracePt t="32465" x="3009900" y="5599113"/>
          <p14:tracePt t="32474" x="3000375" y="5599113"/>
          <p14:tracePt t="32482" x="2973388" y="5608638"/>
          <p14:tracePt t="32492" x="2965450" y="5616575"/>
          <p14:tracePt t="32510" x="2955925" y="5616575"/>
          <p14:tracePt t="32526" x="2919413" y="5616575"/>
          <p14:tracePt t="32542" x="2894013" y="5643563"/>
          <p14:tracePt t="32559" x="2874963" y="5653088"/>
          <p14:tracePt t="32576" x="2867025" y="5653088"/>
          <p14:tracePt t="32593" x="2847975" y="5661025"/>
          <p14:tracePt t="32609" x="2795588" y="5670550"/>
          <p14:tracePt t="32627" x="2759075" y="5688013"/>
          <p14:tracePt t="32674" x="2741613" y="5688013"/>
          <p14:tracePt t="32682" x="2732088" y="5697538"/>
          <p14:tracePt t="32686" x="2724150" y="5697538"/>
          <p14:tracePt t="32692" x="2714625" y="5697538"/>
          <p14:tracePt t="32709" x="2705100" y="5697538"/>
          <p14:tracePt t="32726" x="2670175" y="5715000"/>
          <p14:tracePt t="32742" x="2625725" y="5724525"/>
          <p14:tracePt t="32760" x="2571750" y="5741988"/>
          <p14:tracePt t="32776" x="2544763" y="5759450"/>
          <p14:tracePt t="32793" x="2482850" y="5768975"/>
          <p14:tracePt t="32809" x="2455863" y="5768975"/>
          <p14:tracePt t="32827" x="2401888" y="5768975"/>
          <p14:tracePt t="32842" x="2339975" y="5776913"/>
          <p14:tracePt t="32860" x="2268538" y="5795963"/>
          <p14:tracePt t="32875" x="2214563" y="5795963"/>
          <p14:tracePt t="32893" x="2179638" y="5813425"/>
          <p14:tracePt t="32909" x="2170113" y="5813425"/>
          <p14:tracePt t="32946" x="2160588" y="5813425"/>
          <p14:tracePt t="33026" x="2143125" y="5813425"/>
          <p14:tracePt t="33034" x="2133600" y="5813425"/>
          <p14:tracePt t="33066" x="2125663" y="5813425"/>
          <p14:tracePt t="33098" x="2116138" y="5813425"/>
          <p14:tracePt t="33109" x="2098675" y="5813425"/>
          <p14:tracePt t="33130" x="2089150" y="5813425"/>
          <p14:tracePt t="33148" x="2081213" y="5813425"/>
          <p14:tracePt t="33162" x="2044700" y="5813425"/>
          <p14:tracePt t="33178" x="2036763" y="5813425"/>
          <p14:tracePt t="33180" x="2027238" y="5813425"/>
          <p14:tracePt t="33192" x="2017713" y="5813425"/>
          <p14:tracePt t="33208" x="2000250" y="5813425"/>
          <p14:tracePt t="33466" x="2017713" y="5803900"/>
          <p14:tracePt t="33474" x="2027238" y="5803900"/>
          <p14:tracePt t="33480" x="2044700" y="5803900"/>
          <p14:tracePt t="33491" x="2071688" y="5803900"/>
          <p14:tracePt t="33508" x="2081213" y="5803900"/>
          <p14:tracePt t="33524" x="2089150" y="5803900"/>
          <p14:tracePt t="33541" x="2116138" y="5795963"/>
          <p14:tracePt t="33558" x="2143125" y="5795963"/>
          <p14:tracePt t="33574" x="2179638" y="5795963"/>
          <p14:tracePt t="33591" x="2232025" y="5795963"/>
          <p14:tracePt t="33608" x="2268538" y="5795963"/>
          <p14:tracePt t="33625" x="2286000" y="5795963"/>
          <p14:tracePt t="33641" x="2322513" y="5786438"/>
          <p14:tracePt t="33658" x="2347913" y="5786438"/>
          <p14:tracePt t="33675" x="2384425" y="5776913"/>
          <p14:tracePt t="33691" x="2446338" y="5776913"/>
          <p14:tracePt t="33709" x="2536825" y="5751513"/>
          <p14:tracePt t="33724" x="2554288" y="5741988"/>
          <p14:tracePt t="33741" x="2581275" y="5741988"/>
          <p14:tracePt t="33757" x="2608263" y="5741988"/>
          <p14:tracePt t="33774" x="2633663" y="5741988"/>
          <p14:tracePt t="33791" x="2652713" y="5741988"/>
          <p14:tracePt t="33808" x="2679700" y="5741988"/>
          <p14:tracePt t="33824" x="2697163" y="5741988"/>
          <p14:tracePt t="33858" x="2705100" y="5741988"/>
          <p14:tracePt t="33859" x="2732088" y="5741988"/>
          <p14:tracePt t="33875" x="2741613" y="5741988"/>
          <p14:tracePt t="33890" x="2768600" y="5741988"/>
          <p14:tracePt t="33908" x="2786063" y="5741988"/>
          <p14:tracePt t="33924" x="2795588" y="5741988"/>
          <p14:tracePt t="33940" x="2822575" y="5741988"/>
          <p14:tracePt t="33957" x="2840038" y="5741988"/>
          <p14:tracePt t="33974" x="2867025" y="5741988"/>
          <p14:tracePt t="33991" x="2884488" y="5741988"/>
          <p14:tracePt t="34007" x="2894013" y="5741988"/>
          <p14:tracePt t="34024" x="2919413" y="5741988"/>
          <p14:tracePt t="34041" x="2938463" y="5741988"/>
          <p14:tracePt t="34057" x="2965450" y="5741988"/>
          <p14:tracePt t="34074" x="2982913" y="5732463"/>
          <p14:tracePt t="34090" x="3017838" y="5732463"/>
          <p14:tracePt t="34107" x="3036888" y="5732463"/>
          <p14:tracePt t="34123" x="3062288" y="5732463"/>
          <p14:tracePt t="34141" x="3081338" y="5724525"/>
          <p14:tracePt t="34157" x="3098800" y="5724525"/>
          <p14:tracePt t="34202" x="3108325" y="5724525"/>
          <p14:tracePt t="34218" x="3116263" y="5724525"/>
          <p14:tracePt t="34266" x="3125788" y="5724525"/>
          <p14:tracePt t="34314" x="3143250" y="5724525"/>
          <p14:tracePt t="34802" x="3152775" y="5724525"/>
          <p14:tracePt t="34866" x="3179763" y="5705475"/>
          <p14:tracePt t="35106" x="3214688" y="5697538"/>
          <p14:tracePt t="35562" x="3224213" y="5697538"/>
          <p14:tracePt t="35578" x="3241675" y="5688013"/>
          <p14:tracePt t="35590" x="3251200" y="5688013"/>
          <p14:tracePt t="35625" x="3259138" y="5688013"/>
          <p14:tracePt t="35633" x="3268663" y="5688013"/>
          <p14:tracePt t="35650" x="3276600" y="5688013"/>
          <p14:tracePt t="35665" x="3295650" y="5688013"/>
          <p14:tracePt t="35674" x="3303588" y="5688013"/>
          <p14:tracePt t="35682" x="3313113" y="5688013"/>
          <p14:tracePt t="35688" x="3322638" y="5688013"/>
          <p14:tracePt t="35704" x="3357563" y="5688013"/>
          <p14:tracePt t="35722" x="3394075" y="5688013"/>
          <p14:tracePt t="35738" x="3411538" y="5688013"/>
          <p14:tracePt t="35755" x="3446463" y="5688013"/>
          <p14:tracePt t="35771" x="3455988" y="5688013"/>
          <p14:tracePt t="35789" x="3465513" y="5688013"/>
          <p14:tracePt t="35805" x="3509963" y="5670550"/>
          <p14:tracePt t="35821" x="3544888" y="5670550"/>
          <p14:tracePt t="35838" x="3616325" y="5670550"/>
          <p14:tracePt t="35855" x="3643313" y="5670550"/>
          <p14:tracePt t="35871" x="3660775" y="5670550"/>
          <p14:tracePt t="35888" x="3670300" y="5670550"/>
          <p14:tracePt t="35904" x="3697288" y="5670550"/>
          <p14:tracePt t="35904" x="3705225" y="5670550"/>
          <p14:tracePt t="35922" x="3741738" y="5670550"/>
          <p14:tracePt t="35938" x="3786188" y="5670550"/>
          <p14:tracePt t="35955" x="3822700" y="5670550"/>
          <p14:tracePt t="35971" x="3867150" y="5653088"/>
          <p14:tracePt t="35988" x="3902075" y="5653088"/>
          <p14:tracePt t="36005" x="3911600" y="5653088"/>
          <p14:tracePt t="36021" x="3919538" y="5653088"/>
          <p14:tracePt t="36038" x="3938588" y="5653088"/>
          <p14:tracePt t="36054" x="3956050" y="5653088"/>
          <p14:tracePt t="36071" x="3965575" y="5653088"/>
          <p14:tracePt t="36087" x="3990975" y="5653088"/>
          <p14:tracePt t="36104" x="4000500" y="5653088"/>
          <p14:tracePt t="36121" x="4010025" y="5653088"/>
          <p14:tracePt t="36137" x="4037013" y="5653088"/>
          <p14:tracePt t="36154" x="4044950" y="5653088"/>
          <p14:tracePt t="36170" x="4054475" y="5653088"/>
          <p14:tracePt t="36188" x="4062413" y="5653088"/>
          <p14:tracePt t="36233" x="4081463" y="5653088"/>
          <p14:tracePt t="36233" x="4089400" y="5653088"/>
          <p14:tracePt t="36265" x="4098925" y="5653088"/>
          <p14:tracePt t="36490" x="4108450" y="5661025"/>
          <p14:tracePt t="36498" x="4098925" y="5670550"/>
          <p14:tracePt t="36506" x="4089400" y="5670550"/>
          <p14:tracePt t="36513" x="4054475" y="5697538"/>
          <p14:tracePt t="36520" x="4000500" y="5705475"/>
          <p14:tracePt t="36537" x="3946525" y="5715000"/>
          <p14:tracePt t="36554" x="3919538" y="5724525"/>
          <p14:tracePt t="36570" x="3894138" y="5724525"/>
          <p14:tracePt t="36588" x="3830638" y="5741988"/>
          <p14:tracePt t="36603" x="3813175" y="5751513"/>
          <p14:tracePt t="36621" x="3776663" y="5751513"/>
          <p14:tracePt t="36637" x="3732213" y="5768975"/>
          <p14:tracePt t="36654" x="3714750" y="5768975"/>
          <p14:tracePt t="36670" x="3660775" y="5776913"/>
          <p14:tracePt t="36687" x="3608388" y="5776913"/>
          <p14:tracePt t="36703" x="3517900" y="5803900"/>
          <p14:tracePt t="36720" x="3490913" y="5803900"/>
          <p14:tracePt t="36736" x="3419475" y="5813425"/>
          <p14:tracePt t="36736" x="3402013" y="5813425"/>
          <p14:tracePt t="36754" x="3357563" y="5813425"/>
          <p14:tracePt t="36770" x="3330575" y="5813425"/>
          <p14:tracePt t="36786" x="3276600" y="5813425"/>
          <p14:tracePt t="36803" x="3224213" y="5822950"/>
          <p14:tracePt t="36820" x="3143250" y="5822950"/>
          <p14:tracePt t="36836" x="3071813" y="5840413"/>
          <p14:tracePt t="36854" x="2982913" y="5857875"/>
          <p14:tracePt t="36870" x="2955925" y="5857875"/>
          <p14:tracePt t="36887" x="2919413" y="5857875"/>
          <p14:tracePt t="36903" x="2847975" y="5857875"/>
          <p14:tracePt t="36920" x="2776538" y="5857875"/>
          <p14:tracePt t="36936" x="2679700" y="5857875"/>
          <p14:tracePt t="36936" x="2660650" y="5857875"/>
          <p14:tracePt t="36955" x="2589213" y="5857875"/>
          <p14:tracePt t="36969" x="2509838" y="5857875"/>
          <p14:tracePt t="36986" x="2428875" y="5884863"/>
          <p14:tracePt t="37003" x="2384425" y="5884863"/>
          <p14:tracePt t="37019" x="2347913" y="5884863"/>
          <p14:tracePt t="37036" x="2312988" y="5884863"/>
          <p14:tracePt t="37053" x="2286000" y="5884863"/>
          <p14:tracePt t="37069" x="2268538" y="5884863"/>
          <p14:tracePt t="37242" x="2276475" y="5884863"/>
          <p14:tracePt t="37249" x="2295525" y="5884863"/>
          <p14:tracePt t="37258" x="2347913" y="5884863"/>
          <p14:tracePt t="37265" x="2393950" y="5884863"/>
          <p14:tracePt t="37273" x="2465388" y="5884863"/>
          <p14:tracePt t="37285" x="2527300" y="5884863"/>
          <p14:tracePt t="37303" x="2571750" y="5884863"/>
          <p14:tracePt t="37320" x="2643188" y="5884863"/>
          <p14:tracePt t="37336" x="2724150" y="5884863"/>
          <p14:tracePt t="37352" x="2803525" y="5884863"/>
          <p14:tracePt t="37352" x="2847975" y="5884863"/>
          <p14:tracePt t="37370" x="2911475" y="5884863"/>
          <p14:tracePt t="37386" x="2946400" y="5884863"/>
          <p14:tracePt t="37402" x="2965450" y="5884863"/>
          <p14:tracePt t="37419" x="3017838" y="5884863"/>
          <p14:tracePt t="37436" x="3089275" y="5884863"/>
          <p14:tracePt t="37452" x="3143250" y="5884863"/>
          <p14:tracePt t="37469" x="3179763" y="5884863"/>
          <p14:tracePt t="37486" x="3214688" y="5884863"/>
          <p14:tracePt t="37502" x="3232150" y="5867400"/>
          <p14:tracePt t="37519" x="3276600" y="5867400"/>
          <p14:tracePt t="37535" x="3295650" y="5867400"/>
          <p14:tracePt t="37552" x="3313113" y="5867400"/>
          <p14:tracePt t="37568" x="3330575" y="5857875"/>
          <p14:tracePt t="37585" x="3357563" y="5857875"/>
          <p14:tracePt t="37603" x="3367088" y="5857875"/>
          <p14:tracePt t="37618" x="3375025" y="5857875"/>
          <p14:tracePt t="37636" x="3411538" y="5857875"/>
          <p14:tracePt t="37652" x="3429000" y="5857875"/>
          <p14:tracePt t="37669" x="3455988" y="5857875"/>
          <p14:tracePt t="37685" x="3482975" y="5857875"/>
          <p14:tracePt t="37702" x="3517900" y="5857875"/>
          <p14:tracePt t="37718" x="3536950" y="5857875"/>
          <p14:tracePt t="37735" x="3562350" y="5857875"/>
          <p14:tracePt t="37770" x="3571875" y="5857875"/>
          <p14:tracePt t="37770" x="3581400" y="5857875"/>
          <p14:tracePt t="37785" x="3625850" y="5867400"/>
          <p14:tracePt t="37802" x="3643313" y="5875338"/>
          <p14:tracePt t="37818" x="3652838" y="5875338"/>
          <p14:tracePt t="37835" x="3660775" y="5884863"/>
          <p14:tracePt t="37906" x="3670300" y="5894388"/>
          <p14:tracePt t="38017" x="3670300" y="5902325"/>
          <p14:tracePt t="38026" x="3660775" y="5911850"/>
          <p14:tracePt t="38029" x="3652838" y="5911850"/>
          <p14:tracePt t="38035" x="3608388" y="5911850"/>
          <p14:tracePt t="38051" x="3554413" y="5919788"/>
          <p14:tracePt t="38069" x="3509963" y="5919788"/>
          <p14:tracePt t="38085" x="3490913" y="5919788"/>
          <p14:tracePt t="38102" x="3465513" y="5919788"/>
          <p14:tracePt t="38118" x="3446463" y="5929313"/>
          <p14:tracePt t="38135" x="3411538" y="5929313"/>
          <p14:tracePt t="38151" x="3367088" y="5929313"/>
          <p14:tracePt t="38168" x="3313113" y="5929313"/>
          <p14:tracePt t="38185" x="3259138" y="5929313"/>
          <p14:tracePt t="38185" x="3241675" y="5929313"/>
          <p14:tracePt t="38202" x="3170238" y="5929313"/>
          <p14:tracePt t="38218" x="3116263" y="5929313"/>
          <p14:tracePt t="38235" x="3071813" y="5929313"/>
          <p14:tracePt t="38251" x="3017838" y="5938838"/>
          <p14:tracePt t="38268" x="2982913" y="5938838"/>
          <p14:tracePt t="38284" x="2911475" y="5965825"/>
          <p14:tracePt t="38301" x="2867025" y="5965825"/>
          <p14:tracePt t="38317" x="2803525" y="5973763"/>
          <p14:tracePt t="38335" x="2652713" y="5991225"/>
          <p14:tracePt t="38351" x="2465388" y="6054725"/>
          <p14:tracePt t="38368" x="2312988" y="6072188"/>
          <p14:tracePt t="38384" x="2205038" y="6108700"/>
          <p14:tracePt t="38401" x="2133600" y="6126163"/>
          <p14:tracePt t="38417" x="2054225" y="6161088"/>
          <p14:tracePt t="38466" x="2044700" y="6170613"/>
          <p14:tracePt t="38498" x="2044700" y="6180138"/>
          <p14:tracePt t="38506" x="2044700" y="6215063"/>
          <p14:tracePt t="38514" x="2062163" y="6232525"/>
          <p14:tracePt t="38522" x="2108200" y="6269038"/>
          <p14:tracePt t="38534" x="2179638" y="6296025"/>
          <p14:tracePt t="38550" x="2268538" y="6330950"/>
          <p14:tracePt t="38568" x="2322513" y="6340475"/>
          <p14:tracePt t="38584" x="2419350" y="6340475"/>
          <p14:tracePt t="38584" x="2465388" y="6340475"/>
          <p14:tracePt t="38602" x="2500313" y="6340475"/>
          <p14:tracePt t="38617" x="2660650" y="6340475"/>
          <p14:tracePt t="38634" x="2776538" y="6323013"/>
          <p14:tracePt t="38650" x="2867025" y="6313488"/>
          <p14:tracePt t="38668" x="2955925" y="6276975"/>
          <p14:tracePt t="38684" x="3054350" y="6251575"/>
          <p14:tracePt t="38701" x="3197225" y="6205538"/>
          <p14:tracePt t="38717" x="3330575" y="6180138"/>
          <p14:tracePt t="38734" x="3482975" y="6116638"/>
          <p14:tracePt t="38750" x="3625850" y="6062663"/>
          <p14:tracePt t="38768" x="3697288" y="6027738"/>
          <p14:tracePt t="38783" x="3795713" y="5983288"/>
          <p14:tracePt t="38800" x="3840163" y="5965825"/>
          <p14:tracePt t="38816" x="3919538" y="5902325"/>
          <p14:tracePt t="38835" x="3990975" y="5857875"/>
          <p14:tracePt t="38850" x="4143375" y="5732463"/>
          <p14:tracePt t="38867" x="4214813" y="5653088"/>
          <p14:tracePt t="38884" x="4259263" y="5581650"/>
          <p14:tracePt t="38900" x="4276725" y="5527675"/>
          <p14:tracePt t="38917" x="4286250" y="5483225"/>
          <p14:tracePt t="38933" x="4286250" y="5456238"/>
          <p14:tracePt t="38950" x="4286250" y="5446713"/>
          <p14:tracePt t="38994" x="4286250" y="5438775"/>
          <p14:tracePt t="39005" x="4286250" y="5411788"/>
          <p14:tracePt t="39010" x="4286250" y="5402263"/>
          <p14:tracePt t="39017" x="4241800" y="5357813"/>
          <p14:tracePt t="39017" x="4241800" y="5348288"/>
          <p14:tracePt t="39034" x="4205288" y="5322888"/>
          <p14:tracePt t="39050" x="4170363" y="5286375"/>
          <p14:tracePt t="39067" x="4116388" y="5241925"/>
          <p14:tracePt t="39083" x="4044950" y="5205413"/>
          <p14:tracePt t="39100" x="3973513" y="5197475"/>
          <p14:tracePt t="39117" x="3894138" y="5160963"/>
          <p14:tracePt t="39133" x="3786188" y="5143500"/>
          <p14:tracePt t="39150" x="3705225" y="5143500"/>
          <p14:tracePt t="39167" x="3598863" y="5143500"/>
          <p14:tracePt t="39183" x="3482975" y="5143500"/>
          <p14:tracePt t="39200" x="3348038" y="5143500"/>
          <p14:tracePt t="39216" x="3232150" y="5143500"/>
          <p14:tracePt t="39216" x="3214688" y="5143500"/>
          <p14:tracePt t="39235" x="3143250" y="5143500"/>
          <p14:tracePt t="39250" x="3089275" y="5143500"/>
          <p14:tracePt t="39267" x="3009900" y="5160963"/>
          <p14:tracePt t="39283" x="2919413" y="5160963"/>
          <p14:tracePt t="39300" x="2822575" y="5187950"/>
          <p14:tracePt t="39316" x="2759075" y="5187950"/>
          <p14:tracePt t="39332" x="2670175" y="5197475"/>
          <p14:tracePt t="39350" x="2571750" y="5224463"/>
          <p14:tracePt t="39368" x="2490788" y="5224463"/>
          <p14:tracePt t="39383" x="2428875" y="5224463"/>
          <p14:tracePt t="39400" x="2393950" y="5224463"/>
          <p14:tracePt t="39416" x="2384425" y="5224463"/>
          <p14:tracePt t="39458" x="2347913" y="5232400"/>
          <p14:tracePt t="39490" x="2339975" y="5232400"/>
          <p14:tracePt t="39498" x="2303463" y="5241925"/>
          <p14:tracePt t="39506" x="2286000" y="5259388"/>
          <p14:tracePt t="39516" x="2276475" y="5268913"/>
          <p14:tracePt t="39570" x="2276475" y="5286375"/>
          <p14:tracePt t="39578" x="2251075" y="5348288"/>
          <p14:tracePt t="39581" x="2251075" y="5357813"/>
          <p14:tracePt t="39589" x="2251075" y="5394325"/>
          <p14:tracePt t="39599" x="2241550" y="5411788"/>
          <p14:tracePt t="39617" x="2241550" y="5465763"/>
          <p14:tracePt t="39633" x="2241550" y="5554663"/>
          <p14:tracePt t="39633" x="2241550" y="5581650"/>
          <p14:tracePt t="39651" x="2241550" y="5643563"/>
          <p14:tracePt t="39666" x="2241550" y="5688013"/>
          <p14:tracePt t="39683" x="2241550" y="5705475"/>
          <p14:tracePt t="39754" x="2241550" y="5715000"/>
          <p14:tracePt t="39786" x="2241550" y="5724525"/>
          <p14:tracePt t="39794" x="2241550" y="5768975"/>
          <p14:tracePt t="39810" x="2241550" y="5776913"/>
          <p14:tracePt t="39818" x="2241550" y="5786438"/>
          <p14:tracePt t="39818" x="2241550" y="5803900"/>
          <p14:tracePt t="39832" x="2241550" y="5813425"/>
          <p14:tracePt t="39849" x="2241550" y="5857875"/>
          <p14:tracePt t="39866" x="2241550" y="5867400"/>
          <p14:tracePt t="39883" x="2241550" y="5884863"/>
          <p14:tracePt t="39899" x="2241550" y="5902325"/>
          <p14:tracePt t="40362" x="2241550" y="5911850"/>
          <p14:tracePt t="40673" x="2251075" y="5911850"/>
          <p14:tracePt t="40682" x="2366963" y="5911850"/>
          <p14:tracePt t="40690" x="2446338" y="5911850"/>
          <p14:tracePt t="40698" x="2517775" y="5911850"/>
          <p14:tracePt t="40704" x="2633663" y="5938838"/>
          <p14:tracePt t="40714" x="2705100" y="5938838"/>
          <p14:tracePt t="40731" x="2822575" y="5946775"/>
          <p14:tracePt t="40748" x="2901950" y="5946775"/>
          <p14:tracePt t="40764" x="3009900" y="5946775"/>
          <p14:tracePt t="40781" x="3081338" y="5946775"/>
          <p14:tracePt t="40797" x="3143250" y="5946775"/>
          <p14:tracePt t="40814" x="3187700" y="5946775"/>
          <p14:tracePt t="40831" x="3276600" y="5946775"/>
          <p14:tracePt t="40847" x="3340100" y="5946775"/>
          <p14:tracePt t="40864" x="3384550" y="5946775"/>
          <p14:tracePt t="40881" x="3438525" y="5911850"/>
          <p14:tracePt t="40897" x="3465513" y="5902325"/>
          <p14:tracePt t="40915" x="3500438" y="5894388"/>
          <p14:tracePt t="40931" x="3562350" y="5840413"/>
          <p14:tracePt t="40947" x="3581400" y="5822950"/>
          <p14:tracePt t="40964" x="3616325" y="5732463"/>
          <p14:tracePt t="40981" x="3625850" y="5680075"/>
          <p14:tracePt t="40996" x="3643313" y="5634038"/>
          <p14:tracePt t="41014" x="3652838" y="5599113"/>
          <p14:tracePt t="41030" x="3652838" y="5562600"/>
          <p14:tracePt t="41047" x="3652838" y="5527675"/>
          <p14:tracePt t="41064" x="3652838" y="5483225"/>
          <p14:tracePt t="41081" x="3652838" y="5438775"/>
          <p14:tracePt t="41097" x="3633788" y="5384800"/>
          <p14:tracePt t="41114" x="3625850" y="5375275"/>
          <p14:tracePt t="41130" x="3589338" y="5357813"/>
          <p14:tracePt t="41147" x="3562350" y="5357813"/>
          <p14:tracePt t="41164" x="3509963" y="5340350"/>
          <p14:tracePt t="41180" x="3419475" y="5303838"/>
          <p14:tracePt t="41197" x="3348038" y="5286375"/>
          <p14:tracePt t="41213" x="3276600" y="5251450"/>
          <p14:tracePt t="41230" x="3241675" y="5241925"/>
          <p14:tracePt t="41246" x="3187700" y="5232400"/>
          <p14:tracePt t="41263" x="3133725" y="5232400"/>
          <p14:tracePt t="41281" x="3044825" y="5232400"/>
          <p14:tracePt t="41297" x="2867025" y="5232400"/>
          <p14:tracePt t="41315" x="2714625" y="5251450"/>
          <p14:tracePt t="41330" x="2625725" y="5295900"/>
          <p14:tracePt t="41347" x="2536825" y="5340350"/>
          <p14:tracePt t="41363" x="2465388" y="5394325"/>
          <p14:tracePt t="41381" x="2393950" y="5438775"/>
          <p14:tracePt t="41396" x="2347913" y="5465763"/>
          <p14:tracePt t="41414" x="2312988" y="5473700"/>
          <p14:tracePt t="41431" x="2303463" y="5473700"/>
          <p14:tracePt t="41481" x="2295525" y="5473700"/>
          <p14:tracePt t="41490" x="2276475" y="5473700"/>
          <p14:tracePt t="41497" x="2268538" y="5473700"/>
          <p14:tracePt t="41514" x="2259013" y="5473700"/>
          <p14:tracePt t="41514" x="2214563" y="5473700"/>
          <p14:tracePt t="41530" x="2197100" y="5473700"/>
          <p14:tracePt t="41546" x="2170113" y="5473700"/>
          <p14:tracePt t="41564" x="2133600" y="5473700"/>
          <p14:tracePt t="41580" x="2125663" y="5473700"/>
          <p14:tracePt t="41634" x="2116138" y="5473700"/>
          <p14:tracePt t="41651" x="2108200" y="5473700"/>
          <p14:tracePt t="41667" x="2098675" y="5465763"/>
          <p14:tracePt t="41682" x="2089150" y="5446713"/>
          <p14:tracePt t="41696" x="2081213" y="5438775"/>
          <p14:tracePt t="41697" x="2081213" y="5429250"/>
          <p14:tracePt t="41713" x="2081213" y="5375275"/>
          <p14:tracePt t="41730" x="2081213" y="5357813"/>
          <p14:tracePt t="41746" x="2081213" y="5330825"/>
          <p14:tracePt t="41763" x="2081213" y="5313363"/>
          <p14:tracePt t="41779" x="2089150" y="5303838"/>
          <p14:tracePt t="41850" x="2116138" y="5303838"/>
          <p14:tracePt t="41858" x="2179638" y="5303838"/>
          <p14:tracePt t="41866" x="2251075" y="5303838"/>
          <p14:tracePt t="41866" x="2339975" y="5303838"/>
          <p14:tracePt t="41879" x="2490788" y="5303838"/>
          <p14:tracePt t="41897" x="2687638" y="5322888"/>
          <p14:tracePt t="41913" x="2830513" y="5330825"/>
          <p14:tracePt t="41913" x="2874963" y="5330825"/>
          <p14:tracePt t="41930" x="2955925" y="5330825"/>
          <p14:tracePt t="41946" x="3009900" y="5330825"/>
          <p14:tracePt t="41963" x="3062288" y="5330825"/>
          <p14:tracePt t="41979" x="3133725" y="5330825"/>
          <p14:tracePt t="41996" x="3232150" y="5330825"/>
          <p14:tracePt t="42012" x="3340100" y="5330825"/>
          <p14:tracePt t="42029" x="3438525" y="5330825"/>
          <p14:tracePt t="42046" x="3554413" y="5330825"/>
          <p14:tracePt t="42063" x="3625850" y="5322888"/>
          <p14:tracePt t="42079" x="3705225" y="5303838"/>
          <p14:tracePt t="42097" x="3795713" y="5295900"/>
          <p14:tracePt t="42112" x="3894138" y="5268913"/>
          <p14:tracePt t="42129" x="3983038" y="5251450"/>
          <p14:tracePt t="42146" x="4071938" y="5214938"/>
          <p14:tracePt t="42163" x="4143375" y="5187950"/>
          <p14:tracePt t="42179" x="4214813" y="5153025"/>
          <p14:tracePt t="42196" x="4286250" y="5126038"/>
          <p14:tracePt t="42212" x="4340225" y="5116513"/>
          <p14:tracePt t="42230" x="4394200" y="5099050"/>
          <p14:tracePt t="42246" x="4456113" y="5081588"/>
          <p14:tracePt t="42263" x="4589463" y="5054600"/>
          <p14:tracePt t="42279" x="4741863" y="5000625"/>
          <p14:tracePt t="42296" x="4840288" y="4956175"/>
          <p14:tracePt t="42312" x="4929188" y="4919663"/>
          <p14:tracePt t="42329" x="4973638" y="4884738"/>
          <p14:tracePt t="42345" x="4991100" y="4857750"/>
          <p14:tracePt t="42363" x="5010150" y="4840288"/>
          <p14:tracePt t="42410" x="5010150" y="4830763"/>
          <p14:tracePt t="42418" x="5010150" y="4813300"/>
          <p14:tracePt t="42421" x="5010150" y="4786313"/>
          <p14:tracePt t="42429" x="5010150" y="4751388"/>
          <p14:tracePt t="42445" x="5010150" y="4697413"/>
          <p14:tracePt t="42462" x="5010150" y="4652963"/>
          <p14:tracePt t="42478" x="5010150" y="4625975"/>
          <p14:tracePt t="42496" x="5010150" y="4581525"/>
          <p14:tracePt t="42512" x="4991100" y="4545013"/>
          <p14:tracePt t="42529" x="4965700" y="4483100"/>
          <p14:tracePt t="42545" x="4946650" y="4429125"/>
          <p14:tracePt t="42562" x="4929188" y="4394200"/>
          <p14:tracePt t="42577" x="4894263" y="4367213"/>
          <p14:tracePt t="42595" x="4867275" y="4348163"/>
          <p14:tracePt t="42612" x="4830763" y="4313238"/>
          <p14:tracePt t="42629" x="4803775" y="4286250"/>
          <p14:tracePt t="42645" x="4786313" y="4259263"/>
          <p14:tracePt t="42662" x="4768850" y="4241800"/>
          <p14:tracePt t="42678" x="4751388" y="4232275"/>
          <p14:tracePt t="42696" x="4732338" y="4214813"/>
          <p14:tracePt t="42711" x="4714875" y="4214813"/>
          <p14:tracePt t="42728" x="4705350" y="4205288"/>
          <p14:tracePt t="42744" x="4633913" y="4187825"/>
          <p14:tracePt t="42762" x="4572000" y="4170363"/>
          <p14:tracePt t="42778" x="4491038" y="4143375"/>
          <p14:tracePt t="42795" x="4367213" y="4108450"/>
          <p14:tracePt t="42811" x="4232275" y="4089400"/>
          <p14:tracePt t="42828" x="4071938" y="4071938"/>
          <p14:tracePt t="42844" x="3857625" y="4062413"/>
          <p14:tracePt t="42861" x="3679825" y="4062413"/>
          <p14:tracePt t="42878" x="3562350" y="4062413"/>
          <p14:tracePt t="42895" x="3509963" y="4062413"/>
          <p14:tracePt t="42911" x="3490913" y="4062413"/>
          <p14:tracePt t="42928" x="3473450" y="4062413"/>
          <p14:tracePt t="42944" x="3455988" y="4062413"/>
          <p14:tracePt t="42944" x="3419475" y="4062413"/>
          <p14:tracePt t="42962" x="3367088" y="4062413"/>
          <p14:tracePt t="42978" x="3295650" y="4062413"/>
          <p14:tracePt t="42994" x="3214688" y="4089400"/>
          <p14:tracePt t="43011" x="3160713" y="4089400"/>
          <p14:tracePt t="43028" x="3062288" y="4098925"/>
          <p14:tracePt t="43044" x="2919413" y="4125913"/>
          <p14:tracePt t="43061" x="2759075" y="4170363"/>
          <p14:tracePt t="43077" x="2616200" y="4197350"/>
          <p14:tracePt t="43094" x="2517775" y="4224338"/>
          <p14:tracePt t="43110" x="2482850" y="4224338"/>
          <p14:tracePt t="43127" x="2446338" y="4232275"/>
          <p14:tracePt t="43144" x="2401888" y="4259263"/>
          <p14:tracePt t="43144" x="2366963" y="4286250"/>
          <p14:tracePt t="43162" x="2357438" y="4286250"/>
          <p14:tracePt t="43177" x="2295525" y="4340225"/>
          <p14:tracePt t="43195" x="2259013" y="4384675"/>
          <p14:tracePt t="43210" x="2214563" y="4456113"/>
          <p14:tracePt t="43227" x="2170113" y="4510088"/>
          <p14:tracePt t="43243" x="2143125" y="4562475"/>
          <p14:tracePt t="43260" x="2108200" y="4616450"/>
          <p14:tracePt t="43276" x="2089150" y="4679950"/>
          <p14:tracePt t="43293" x="2062163" y="4714875"/>
          <p14:tracePt t="43310" x="2054225" y="4751388"/>
          <p14:tracePt t="43327" x="2054225" y="4803775"/>
          <p14:tracePt t="43343" x="2054225" y="4848225"/>
          <p14:tracePt t="43360" x="2054225" y="4911725"/>
          <p14:tracePt t="43360" x="2054225" y="4929188"/>
          <p14:tracePt t="43378" x="2071688" y="4991100"/>
          <p14:tracePt t="43393" x="2108200" y="5062538"/>
          <p14:tracePt t="43411" x="2133600" y="5081588"/>
          <p14:tracePt t="43427" x="2187575" y="5089525"/>
          <p14:tracePt t="43444" x="2276475" y="5126038"/>
          <p14:tracePt t="43460" x="2339975" y="5153025"/>
          <p14:tracePt t="43477" x="2428875" y="5180013"/>
          <p14:tracePt t="43493" x="2527300" y="5180013"/>
          <p14:tracePt t="43510" x="2633663" y="5187950"/>
          <p14:tracePt t="43526" x="2724150" y="5197475"/>
          <p14:tracePt t="43543" x="2786063" y="5197475"/>
          <p14:tracePt t="43560" x="2857500" y="5197475"/>
          <p14:tracePt t="43577" x="3009900" y="5214938"/>
          <p14:tracePt t="43594" x="3125788" y="5214938"/>
          <p14:tracePt t="43611" x="3224213" y="5214938"/>
          <p14:tracePt t="43627" x="3367088" y="5170488"/>
          <p14:tracePt t="43644" x="3465513" y="5143500"/>
          <p14:tracePt t="43660" x="3554413" y="5116513"/>
          <p14:tracePt t="43677" x="3608388" y="5099050"/>
          <p14:tracePt t="43693" x="3687763" y="5081588"/>
          <p14:tracePt t="43710" x="3724275" y="5062538"/>
          <p14:tracePt t="43726" x="3803650" y="5045075"/>
          <p14:tracePt t="43744" x="3884613" y="4991100"/>
          <p14:tracePt t="43759" x="3946525" y="4973638"/>
          <p14:tracePt t="43777" x="4017963" y="4929188"/>
          <p14:tracePt t="43794" x="4089400" y="4894263"/>
          <p14:tracePt t="43811" x="4116388" y="4867275"/>
          <p14:tracePt t="43826" x="4125913" y="4857750"/>
          <p14:tracePt t="43844" x="4152900" y="4830763"/>
          <p14:tracePt t="43860" x="4179888" y="4795838"/>
          <p14:tracePt t="43877" x="4187825" y="4768850"/>
          <p14:tracePt t="43893" x="4214813" y="4724400"/>
          <p14:tracePt t="43910" x="4232275" y="4652963"/>
          <p14:tracePt t="43926" x="4259263" y="4581525"/>
          <p14:tracePt t="43943" x="4276725" y="4537075"/>
          <p14:tracePt t="43959" x="4295775" y="4510088"/>
          <p14:tracePt t="43976" x="4295775" y="4465638"/>
          <p14:tracePt t="43992" x="4295775" y="4446588"/>
          <p14:tracePt t="44011" x="4295775" y="4411663"/>
          <p14:tracePt t="44026" x="4276725" y="4384675"/>
          <p14:tracePt t="44044" x="4259263" y="4357688"/>
          <p14:tracePt t="44060" x="4251325" y="4348163"/>
          <p14:tracePt t="44076" x="4214813" y="4330700"/>
          <p14:tracePt t="44093" x="4179888" y="4295775"/>
          <p14:tracePt t="44110" x="4108450" y="4268788"/>
          <p14:tracePt t="44126" x="3902075" y="4224338"/>
          <p14:tracePt t="44143" x="3705225" y="4205288"/>
          <p14:tracePt t="44159" x="3544888" y="4179888"/>
          <p14:tracePt t="44176" x="3500438" y="4170363"/>
          <p14:tracePt t="44192" x="3455988" y="4160838"/>
          <p14:tracePt t="44209" x="3429000" y="4160838"/>
          <p14:tracePt t="44225" x="3357563" y="4160838"/>
          <p14:tracePt t="44243" x="3303588" y="4160838"/>
          <p14:tracePt t="44259" x="3286125" y="4160838"/>
          <p14:tracePt t="44276" x="3251200" y="4160838"/>
          <p14:tracePt t="44292" x="3241675" y="4160838"/>
          <p14:tracePt t="44310" x="3214688" y="4160838"/>
          <p14:tracePt t="44326" x="3197225" y="4160838"/>
          <p14:tracePt t="44342" x="3152775" y="4160838"/>
          <p14:tracePt t="44359" x="3081338" y="4170363"/>
          <p14:tracePt t="44377" x="3054350" y="4170363"/>
          <p14:tracePt t="44393" x="3009900" y="4179888"/>
          <p14:tracePt t="44410" x="2982913" y="4197350"/>
          <p14:tracePt t="44466" x="2955925" y="4214813"/>
          <p14:tracePt t="44474" x="2919413" y="4241800"/>
          <p14:tracePt t="44490" x="2919413" y="4259263"/>
          <p14:tracePt t="44498" x="2911475" y="4286250"/>
          <p14:tracePt t="44500" x="2874963" y="4340225"/>
          <p14:tracePt t="44508" x="2857500" y="4357688"/>
          <p14:tracePt t="44525" x="2830513" y="4402138"/>
          <p14:tracePt t="44542" x="2813050" y="4429125"/>
          <p14:tracePt t="44559" x="2813050" y="4438650"/>
          <p14:tracePt t="44575" x="2795588" y="4456113"/>
          <p14:tracePt t="44610" x="2795588" y="4483100"/>
          <p14:tracePt t="44611" x="2795588" y="4537075"/>
          <p14:tracePt t="44626" x="2803525" y="4562475"/>
          <p14:tracePt t="44642" x="2857500" y="4608513"/>
          <p14:tracePt t="44659" x="2901950" y="4625975"/>
          <p14:tracePt t="44675" x="2955925" y="4652963"/>
          <p14:tracePt t="44691" x="3054350" y="4679950"/>
          <p14:tracePt t="44709" x="3143250" y="4714875"/>
          <p14:tracePt t="44724" x="3241675" y="4714875"/>
          <p14:tracePt t="44742" x="3295650" y="4732338"/>
          <p14:tracePt t="44758" x="3348038" y="4732338"/>
          <p14:tracePt t="44776" x="3429000" y="4732338"/>
          <p14:tracePt t="44792" x="3527425" y="4732338"/>
          <p14:tracePt t="44809" x="3633788" y="4732338"/>
          <p14:tracePt t="44825" x="3741738" y="4732338"/>
          <p14:tracePt t="44842" x="3786188" y="4732338"/>
          <p14:tracePt t="44858" x="3840163" y="4732338"/>
          <p14:tracePt t="44875" x="3867150" y="4732338"/>
          <p14:tracePt t="44891" x="3911600" y="4732338"/>
          <p14:tracePt t="44908" x="3938588" y="4732338"/>
          <p14:tracePt t="44925" x="3973513" y="4732338"/>
          <p14:tracePt t="44942" x="4027488" y="4714875"/>
          <p14:tracePt t="44958" x="4071938" y="4697413"/>
          <p14:tracePt t="44975" x="4089400" y="4679950"/>
          <p14:tracePt t="44991" x="4133850" y="4660900"/>
          <p14:tracePt t="45009" x="4179888" y="4633913"/>
          <p14:tracePt t="45024" x="4205288" y="4608513"/>
          <p14:tracePt t="45042" x="4232275" y="4598988"/>
          <p14:tracePt t="45059" x="4251325" y="4572000"/>
          <p14:tracePt t="45074" x="4276725" y="4545013"/>
          <p14:tracePt t="45091" x="4295775" y="4518025"/>
          <p14:tracePt t="45109" x="4303713" y="4510088"/>
          <p14:tracePt t="45125" x="4303713" y="4491038"/>
          <p14:tracePt t="45141" x="4303713" y="4483100"/>
          <p14:tracePt t="45158" x="4303713" y="4465638"/>
          <p14:tracePt t="45175" x="4303713" y="4429125"/>
          <p14:tracePt t="45191" x="4303713" y="4411663"/>
          <p14:tracePt t="45208" x="4303713" y="4375150"/>
          <p14:tracePt t="45224" x="4303713" y="4348163"/>
          <p14:tracePt t="45242" x="4286250" y="4303713"/>
          <p14:tracePt t="45257" x="4276725" y="4276725"/>
          <p14:tracePt t="45274" x="4259263" y="4259263"/>
          <p14:tracePt t="45292" x="4241800" y="4251325"/>
          <p14:tracePt t="45338" x="4224338" y="4232275"/>
          <p14:tracePt t="45346" x="4214813" y="4224338"/>
          <p14:tracePt t="45354" x="4197350" y="4224338"/>
          <p14:tracePt t="45358" x="4179888" y="4214813"/>
          <p14:tracePt t="45374" x="4143375" y="4197350"/>
          <p14:tracePt t="45391" x="4098925" y="4179888"/>
          <p14:tracePt t="45407" x="4044950" y="4179888"/>
          <p14:tracePt t="45424" x="4010025" y="4170363"/>
          <p14:tracePt t="45440" x="3965575" y="4170363"/>
          <p14:tracePt t="45458" x="3929063" y="4170363"/>
          <p14:tracePt t="45474" x="3894138" y="4160838"/>
          <p14:tracePt t="45491" x="3840163" y="4160838"/>
          <p14:tracePt t="45507" x="3813175" y="4160838"/>
          <p14:tracePt t="45525" x="3768725" y="4160838"/>
          <p14:tracePt t="45541" x="3697288" y="4160838"/>
          <p14:tracePt t="45557" x="3660775" y="4160838"/>
          <p14:tracePt t="45574" x="3616325" y="4160838"/>
          <p14:tracePt t="45591" x="3571875" y="4160838"/>
          <p14:tracePt t="45607" x="3544888" y="4160838"/>
          <p14:tracePt t="45625" x="3490913" y="4160838"/>
          <p14:tracePt t="45640" x="3411538" y="4160838"/>
          <p14:tracePt t="45640" x="3394075" y="4160838"/>
          <p14:tracePt t="45658" x="3322638" y="4160838"/>
          <p14:tracePt t="45674" x="3241675" y="4160838"/>
          <p14:tracePt t="45690" x="3205163" y="4160838"/>
          <p14:tracePt t="45706" x="3179763" y="4160838"/>
          <p14:tracePt t="45723" x="3170238" y="4160838"/>
          <p14:tracePt t="45740" x="3143250" y="4160838"/>
          <p14:tracePt t="45758" x="3133725" y="4160838"/>
          <p14:tracePt t="45773" x="3116263" y="4160838"/>
          <p14:tracePt t="45790" x="3098800" y="4160838"/>
          <p14:tracePt t="45806" x="3071813" y="4160838"/>
          <p14:tracePt t="45824" x="3062288" y="4160838"/>
          <p14:tracePt t="45857" x="3036888" y="4160838"/>
          <p14:tracePt t="45858" x="3027363" y="4170363"/>
          <p14:tracePt t="45874" x="2982913" y="4179888"/>
          <p14:tracePt t="45891" x="2965450" y="4187825"/>
          <p14:tracePt t="45938" x="2938463" y="4187825"/>
          <p14:tracePt t="45945" x="2911475" y="4187825"/>
          <p14:tracePt t="45952" x="2894013" y="4197350"/>
          <p14:tracePt t="45986" x="2884488" y="4197350"/>
          <p14:tracePt t="46002" x="2874963" y="4197350"/>
          <p14:tracePt t="46017" x="2867025" y="4205288"/>
          <p14:tracePt t="46034" x="2857500" y="4214813"/>
          <p14:tracePt t="46114" x="2847975" y="4224338"/>
          <p14:tracePt t="46690" x="2803525" y="4276725"/>
          <p14:tracePt t="46698" x="2795588" y="4286250"/>
          <p14:tracePt t="46705" x="2786063" y="4303713"/>
          <p14:tracePt t="46711" x="2751138" y="4330700"/>
          <p14:tracePt t="46722" x="2741613" y="4367213"/>
          <p14:tracePt t="46738" x="2732088" y="4375150"/>
          <p14:tracePt t="46755" x="2724150" y="4384675"/>
          <p14:tracePt t="46817" x="2714625" y="4394200"/>
          <p14:tracePt t="46938" x="2732088" y="4419600"/>
          <p14:tracePt t="46946" x="2741613" y="4419600"/>
          <p14:tracePt t="46947" x="2768600" y="4429125"/>
          <p14:tracePt t="46955" x="2786063" y="4446588"/>
          <p14:tracePt t="46972" x="2867025" y="4473575"/>
          <p14:tracePt t="46989" x="2946400" y="4491038"/>
          <p14:tracePt t="47005" x="3062288" y="4500563"/>
          <p14:tracePt t="47022" x="3179763" y="4518025"/>
          <p14:tracePt t="47039" x="3268663" y="4537075"/>
          <p14:tracePt t="47056" x="3340100" y="4562475"/>
          <p14:tracePt t="47071" x="3394075" y="4589463"/>
          <p14:tracePt t="47089" x="3438525" y="4608513"/>
          <p14:tracePt t="47105" x="3500438" y="4616450"/>
          <p14:tracePt t="47122" x="3554413" y="4652963"/>
          <p14:tracePt t="47138" x="3589338" y="4670425"/>
          <p14:tracePt t="47155" x="3608388" y="4679950"/>
          <p14:tracePt t="47171" x="3652838" y="4697413"/>
          <p14:tracePt t="47189" x="3660775" y="4705350"/>
          <p14:tracePt t="47205" x="3687763" y="4714875"/>
          <p14:tracePt t="47221" x="3705225" y="4724400"/>
          <p14:tracePt t="47239" x="3751263" y="4732338"/>
          <p14:tracePt t="47255" x="3795713" y="4759325"/>
          <p14:tracePt t="47272" x="3840163" y="4768850"/>
          <p14:tracePt t="47288" x="3894138" y="4776788"/>
          <p14:tracePt t="47305" x="3911600" y="4776788"/>
          <p14:tracePt t="47321" x="3973513" y="4786313"/>
          <p14:tracePt t="47338" x="4027488" y="4786313"/>
          <p14:tracePt t="47354" x="4081463" y="4803775"/>
          <p14:tracePt t="47372" x="4098925" y="4813300"/>
          <p14:tracePt t="47387" x="4116388" y="4822825"/>
          <p14:tracePt t="47405" x="4125913" y="4830763"/>
          <p14:tracePt t="47421" x="4160838" y="4830763"/>
          <p14:tracePt t="47438" x="4179888" y="4830763"/>
          <p14:tracePt t="47455" x="4205288" y="4830763"/>
          <p14:tracePt t="47471" x="4214813" y="4830763"/>
          <p14:tracePt t="47488" x="4224338" y="4830763"/>
          <p14:tracePt t="47504" x="4241800" y="4830763"/>
          <p14:tracePt t="47546" x="4251325" y="4830763"/>
          <p14:tracePt t="47562" x="4268788" y="4840288"/>
          <p14:tracePt t="47595" x="4276725" y="4840288"/>
          <p14:tracePt t="47610" x="4303713" y="4848225"/>
          <p14:tracePt t="47626" x="4313238" y="4857750"/>
          <p14:tracePt t="47642" x="4322763" y="4867275"/>
          <p14:tracePt t="47674" x="4322763" y="4875213"/>
          <p14:tracePt t="47681" x="4330700" y="4894263"/>
          <p14:tracePt t="47693" x="4340225" y="4902200"/>
          <p14:tracePt t="47706" x="4348163" y="4911725"/>
          <p14:tracePt t="47738" x="4357688" y="4929188"/>
          <p14:tracePt t="47753" x="4367213" y="4938713"/>
          <p14:tracePt t="47766" x="4375150" y="4956175"/>
          <p14:tracePt t="47802" x="4384675" y="4965700"/>
          <p14:tracePt t="47810" x="4394200" y="4973638"/>
          <p14:tracePt t="47954" x="4402138" y="4983163"/>
          <p14:tracePt t="48002" x="4394200" y="5000625"/>
          <p14:tracePt t="48010" x="4357688" y="5010150"/>
          <p14:tracePt t="48018" x="4330700" y="5027613"/>
          <p14:tracePt t="48026" x="4295775" y="5037138"/>
          <p14:tracePt t="48037" x="4251325" y="5054600"/>
          <p14:tracePt t="48053" x="4179888" y="5072063"/>
          <p14:tracePt t="48071" x="4125913" y="5072063"/>
          <p14:tracePt t="48086" x="4054475" y="5072063"/>
          <p14:tracePt t="48104" x="4000500" y="5072063"/>
          <p14:tracePt t="48120" x="3956050" y="5072063"/>
          <p14:tracePt t="48120" x="3938588" y="5072063"/>
          <p14:tracePt t="48138" x="3902075" y="5072063"/>
          <p14:tracePt t="48154" x="3857625" y="5072063"/>
          <p14:tracePt t="48171" x="3813175" y="5072063"/>
          <p14:tracePt t="48186" x="3795713" y="5072063"/>
          <p14:tracePt t="48203" x="3741738" y="5072063"/>
          <p14:tracePt t="48220" x="3687763" y="5072063"/>
          <p14:tracePt t="48237" x="3625850" y="5072063"/>
          <p14:tracePt t="48253" x="3536950" y="5072063"/>
          <p14:tracePt t="48270" x="3473450" y="5072063"/>
          <p14:tracePt t="48286" x="3402013" y="5072063"/>
          <p14:tracePt t="48303" x="3303588" y="5089525"/>
          <p14:tracePt t="48320" x="3214688" y="5089525"/>
          <p14:tracePt t="48337" x="3108325" y="5089525"/>
          <p14:tracePt t="48353" x="2901950" y="5126038"/>
          <p14:tracePt t="48371" x="2786063" y="5126038"/>
          <p14:tracePt t="48387" x="2732088" y="5126038"/>
          <p14:tracePt t="48404" x="2660650" y="5126038"/>
          <p14:tracePt t="48419" x="2608263" y="5126038"/>
          <p14:tracePt t="48437" x="2554288" y="5126038"/>
          <p14:tracePt t="48453" x="2500313" y="5126038"/>
          <p14:tracePt t="48471" x="2428875" y="5133975"/>
          <p14:tracePt t="48486" x="2384425" y="5133975"/>
          <p14:tracePt t="48504" x="2347913" y="5143500"/>
          <p14:tracePt t="48520" x="2286000" y="5160963"/>
          <p14:tracePt t="48537" x="2268538" y="5160963"/>
          <p14:tracePt t="48553" x="2205038" y="5160963"/>
          <p14:tracePt t="48570" x="2179638" y="5160963"/>
          <p14:tracePt t="48586" x="2133600" y="5160963"/>
          <p14:tracePt t="48602" x="2108200" y="5160963"/>
          <p14:tracePt t="48620" x="2081213" y="5160963"/>
          <p14:tracePt t="48636" x="2062163" y="5160963"/>
          <p14:tracePt t="48653" x="2036763" y="5160963"/>
          <p14:tracePt t="48669" x="2027238" y="5160963"/>
          <p14:tracePt t="48687" x="1973263" y="5160963"/>
          <p14:tracePt t="48703" x="1919288" y="5153025"/>
          <p14:tracePt t="48719" x="1901825" y="5143500"/>
          <p14:tracePt t="48736" x="1893888" y="5133975"/>
          <p14:tracePt t="48752" x="1874838" y="5116513"/>
          <p14:tracePt t="48752" x="1857375" y="5108575"/>
          <p14:tracePt t="48770" x="1847850" y="5081588"/>
          <p14:tracePt t="48786" x="1839913" y="5054600"/>
          <p14:tracePt t="48803" x="1822450" y="5018088"/>
          <p14:tracePt t="48850" x="1812925" y="4991100"/>
          <p14:tracePt t="48866" x="1812925" y="4983163"/>
          <p14:tracePt t="48871" x="1812925" y="4973638"/>
          <p14:tracePt t="48885" x="1812925" y="4946650"/>
          <p14:tracePt t="48888" x="1812925" y="4929188"/>
          <p14:tracePt t="48903" x="1822450" y="4919663"/>
          <p14:tracePt t="48919" x="1839913" y="4894263"/>
          <p14:tracePt t="48936" x="1847850" y="4875213"/>
          <p14:tracePt t="48952" x="1857375" y="4867275"/>
          <p14:tracePt t="48985" x="1866900" y="4848225"/>
          <p14:tracePt t="48986" x="1928813" y="4848225"/>
          <p14:tracePt t="49002" x="1990725" y="4848225"/>
          <p14:tracePt t="49019" x="2108200" y="4848225"/>
          <p14:tracePt t="49035" x="2224088" y="4848225"/>
          <p14:tracePt t="49052" x="2339975" y="4875213"/>
          <p14:tracePt t="49069" x="2482850" y="4902200"/>
          <p14:tracePt t="49085" x="2616200" y="4919663"/>
          <p14:tracePt t="49102" x="2714625" y="4919663"/>
          <p14:tracePt t="49120" x="2830513" y="4929188"/>
          <p14:tracePt t="49135" x="2884488" y="4929188"/>
          <p14:tracePt t="49153" x="2955925" y="4929188"/>
          <p14:tracePt t="49168" x="3098800" y="4929188"/>
          <p14:tracePt t="49186" x="3197225" y="4929188"/>
          <p14:tracePt t="49202" x="3330575" y="4929188"/>
          <p14:tracePt t="49220" x="3465513" y="4929188"/>
          <p14:tracePt t="49235" x="3633788" y="4929188"/>
          <p14:tracePt t="49252" x="3732213" y="4929188"/>
          <p14:tracePt t="49268" x="3867150" y="4929188"/>
          <p14:tracePt t="49285" x="3956050" y="4929188"/>
          <p14:tracePt t="49301" x="4054475" y="4929188"/>
          <p14:tracePt t="49319" x="4160838" y="4929188"/>
          <p14:tracePt t="49335" x="4259263" y="4929188"/>
          <p14:tracePt t="49352" x="4340225" y="4929188"/>
          <p14:tracePt t="49368" x="4402138" y="4929188"/>
          <p14:tracePt t="49368" x="4429125" y="4929188"/>
          <p14:tracePt t="49387" x="4446588" y="4929188"/>
          <p14:tracePt t="49402" x="4456113" y="4929188"/>
          <p14:tracePt t="49418" x="4500563" y="4929188"/>
          <p14:tracePt t="49435" x="4554538" y="4929188"/>
          <p14:tracePt t="49452" x="4581525" y="4929188"/>
          <p14:tracePt t="49468" x="4589463" y="4929188"/>
          <p14:tracePt t="49530" x="4598988" y="4929188"/>
          <p14:tracePt t="49546" x="4608513" y="4929188"/>
          <p14:tracePt t="49554" x="4625975" y="4929188"/>
          <p14:tracePt t="49666" x="4633913" y="4956175"/>
          <p14:tracePt t="49673" x="4633913" y="4965700"/>
          <p14:tracePt t="49680" x="4633913" y="4983163"/>
          <p14:tracePt t="49685" x="4633913" y="5000625"/>
          <p14:tracePt t="49701" x="4633913" y="5018088"/>
          <p14:tracePt t="49719" x="4625975" y="5027613"/>
          <p14:tracePt t="49735" x="4625975" y="5062538"/>
          <p14:tracePt t="49778" x="4625975" y="5072063"/>
          <p14:tracePt t="49785" x="4616450" y="5081588"/>
          <p14:tracePt t="49802" x="4598988" y="5099050"/>
          <p14:tracePt t="49803" x="4589463" y="5108575"/>
          <p14:tracePt t="49818" x="4581525" y="5116513"/>
          <p14:tracePt t="49866" x="4562475" y="5116513"/>
          <p14:tracePt t="49874" x="4491038" y="5116513"/>
          <p14:tracePt t="49878" x="4473575" y="5116513"/>
          <p14:tracePt t="49884" x="4357688" y="5099050"/>
          <p14:tracePt t="49901" x="4241800" y="5089525"/>
          <p14:tracePt t="49918" x="4179888" y="5072063"/>
          <p14:tracePt t="49934" x="4116388" y="5072063"/>
          <p14:tracePt t="49952" x="4062413" y="5072063"/>
          <p14:tracePt t="49968" x="4000500" y="5072063"/>
          <p14:tracePt t="49985" x="3956050" y="5072063"/>
          <p14:tracePt t="50001" x="3894138" y="5072063"/>
          <p14:tracePt t="50018" x="3830638" y="5072063"/>
          <p14:tracePt t="50034" x="3776663" y="5072063"/>
          <p14:tracePt t="50051" x="3697288" y="5072063"/>
          <p14:tracePt t="50068" x="3598863" y="5072063"/>
          <p14:tracePt t="50085" x="3482975" y="5072063"/>
          <p14:tracePt t="50100" x="3384550" y="5072063"/>
          <p14:tracePt t="50118" x="3303588" y="5072063"/>
          <p14:tracePt t="50134" x="3232150" y="5072063"/>
          <p14:tracePt t="50151" x="3152775" y="5072063"/>
          <p14:tracePt t="50167" x="3116263" y="5072063"/>
          <p14:tracePt t="50184" x="3036888" y="5072063"/>
          <p14:tracePt t="50200" x="2982913" y="5072063"/>
          <p14:tracePt t="50218" x="2919413" y="5072063"/>
          <p14:tracePt t="50234" x="2894013" y="5072063"/>
          <p14:tracePt t="50250" x="2857500" y="5072063"/>
          <p14:tracePt t="50267" x="2813050" y="5072063"/>
          <p14:tracePt t="50284" x="2751138" y="5072063"/>
          <p14:tracePt t="50300" x="2687638" y="5081588"/>
          <p14:tracePt t="50317" x="2616200" y="5099050"/>
          <p14:tracePt t="50333" x="2589213" y="5099050"/>
          <p14:tracePt t="50351" x="2554288" y="5099050"/>
          <p14:tracePt t="50368" x="2473325" y="5099050"/>
          <p14:tracePt t="50384" x="2374900" y="5116513"/>
          <p14:tracePt t="50400" x="2303463" y="5126038"/>
          <p14:tracePt t="50417" x="2241550" y="5133975"/>
          <p14:tracePt t="50434" x="2205038" y="5133975"/>
          <p14:tracePt t="50450" x="2187575" y="5133975"/>
          <p14:tracePt t="50466" x="2152650" y="5133975"/>
          <p14:tracePt t="50484" x="2098675" y="5133975"/>
          <p14:tracePt t="50500" x="2044700" y="5133975"/>
          <p14:tracePt t="50516" x="1990725" y="5160963"/>
          <p14:tracePt t="50534" x="1982788" y="5160963"/>
          <p14:tracePt t="50550" x="1955800" y="5160963"/>
          <p14:tracePt t="50594" x="1946275" y="5160963"/>
          <p14:tracePt t="50602" x="1938338" y="5160963"/>
          <p14:tracePt t="50606" x="1911350" y="5160963"/>
          <p14:tracePt t="50616" x="1874838" y="5153025"/>
          <p14:tracePt t="50633" x="1839913" y="5153025"/>
          <p14:tracePt t="50689" x="1830388" y="5143500"/>
          <p14:tracePt t="50722" x="1822450" y="5126038"/>
          <p14:tracePt t="50730" x="1822450" y="5089525"/>
          <p14:tracePt t="50733" x="1822450" y="5054600"/>
          <p14:tracePt t="50740" x="1822450" y="5045075"/>
          <p14:tracePt t="50750" x="1822450" y="5010150"/>
          <p14:tracePt t="50766" x="1822450" y="4991100"/>
          <p14:tracePt t="50783" x="1822450" y="4956175"/>
          <p14:tracePt t="50799" x="1822450" y="4938713"/>
          <p14:tracePt t="50817" x="1822450" y="4919663"/>
          <p14:tracePt t="50833" x="1830388" y="4894263"/>
          <p14:tracePt t="50850" x="1839913" y="4884738"/>
          <p14:tracePt t="50866" x="1847850" y="4884738"/>
          <p14:tracePt t="50883" x="1874838" y="4884738"/>
          <p14:tracePt t="50900" x="1911350" y="4867275"/>
          <p14:tracePt t="50916" x="1938338" y="4867275"/>
          <p14:tracePt t="50933" x="1982788" y="4857750"/>
          <p14:tracePt t="50950" x="2000250" y="4840288"/>
          <p14:tracePt t="51009" x="2036763" y="4840288"/>
          <p14:tracePt t="51017" x="2071688" y="4840288"/>
          <p14:tracePt t="51025" x="2116138" y="4840288"/>
          <p14:tracePt t="51025" x="2170113" y="4857750"/>
          <p14:tracePt t="51034" x="2276475" y="4857750"/>
          <p14:tracePt t="51050" x="2384425" y="4875213"/>
          <p14:tracePt t="51067" x="2473325" y="4884738"/>
          <p14:tracePt t="51083" x="2625725" y="4884738"/>
          <p14:tracePt t="51100" x="2786063" y="4911725"/>
          <p14:tracePt t="51116" x="2946400" y="4946650"/>
          <p14:tracePt t="51133" x="3098800" y="4956175"/>
          <p14:tracePt t="51149" x="3241675" y="4973638"/>
          <p14:tracePt t="51166" x="3340100" y="4973638"/>
          <p14:tracePt t="51182" x="3446463" y="4973638"/>
          <p14:tracePt t="51199" x="3554413" y="5000625"/>
          <p14:tracePt t="51215" x="3633788" y="5010150"/>
          <p14:tracePt t="51232" x="3705225" y="5018088"/>
          <p14:tracePt t="51249" x="3822700" y="5018088"/>
          <p14:tracePt t="51266" x="3875088" y="5018088"/>
          <p14:tracePt t="51283" x="3956050" y="5018088"/>
          <p14:tracePt t="51300" x="4017963" y="5018088"/>
          <p14:tracePt t="51316" x="4081463" y="5018088"/>
          <p14:tracePt t="51333" x="4152900" y="5018088"/>
          <p14:tracePt t="51349" x="4205288" y="5018088"/>
          <p14:tracePt t="51366" x="4232275" y="5018088"/>
          <p14:tracePt t="51382" x="4251325" y="5018088"/>
          <p14:tracePt t="51399" x="4295775" y="5018088"/>
          <p14:tracePt t="51415" x="4348163" y="5018088"/>
          <p14:tracePt t="51433" x="4394200" y="5018088"/>
          <p14:tracePt t="51449" x="4411663" y="5018088"/>
          <p14:tracePt t="51466" x="4438650" y="5018088"/>
          <p14:tracePt t="51482" x="4465638" y="5010150"/>
          <p14:tracePt t="51500" x="4491038" y="5010150"/>
          <p14:tracePt t="51515" x="4510088" y="5000625"/>
          <p14:tracePt t="51554" x="4518025" y="5000625"/>
          <p14:tracePt t="51554" x="4554538" y="4991100"/>
          <p14:tracePt t="51577" x="4562475" y="4983163"/>
          <p14:tracePt t="51577" x="4572000" y="4983163"/>
          <p14:tracePt t="51610" x="4589463" y="4983163"/>
          <p14:tracePt t="51618" x="4598988" y="4973638"/>
          <p14:tracePt t="51813" x="4598988" y="4991100"/>
          <p14:tracePt t="51833" x="4598988" y="5000625"/>
          <p14:tracePt t="51841" x="4608513" y="5018088"/>
          <p14:tracePt t="51841" x="4608513" y="5045075"/>
          <p14:tracePt t="51865" x="4616450" y="5054600"/>
          <p14:tracePt t="51921" x="4625975" y="5062538"/>
          <p14:tracePt t="51962" x="4625975" y="5072063"/>
          <p14:tracePt t="53122" x="4625975" y="5081588"/>
          <p14:tracePt t="53154" x="4616450" y="5081588"/>
          <p14:tracePt t="53170" x="4608513" y="5081588"/>
          <p14:tracePt t="53178" x="4589463" y="5081588"/>
          <p14:tracePt t="53186" x="4545013" y="5081588"/>
          <p14:tracePt t="53197" x="4491038" y="5081588"/>
          <p14:tracePt t="53213" x="4419600" y="5081588"/>
          <p14:tracePt t="53229" x="4367213" y="5081588"/>
          <p14:tracePt t="53246" x="4313238" y="5081588"/>
          <p14:tracePt t="53262" x="4251325" y="5099050"/>
          <p14:tracePt t="53279" x="4197350" y="5108575"/>
          <p14:tracePt t="53296" x="4143375" y="5108575"/>
          <p14:tracePt t="53313" x="4089400" y="5108575"/>
          <p14:tracePt t="53313" x="4027488" y="5108575"/>
          <p14:tracePt t="53329" x="3911600" y="5108575"/>
          <p14:tracePt t="53347" x="3795713" y="5126038"/>
          <p14:tracePt t="53362" x="3660775" y="5133975"/>
          <p14:tracePt t="53380" x="3527425" y="5153025"/>
          <p14:tracePt t="53395" x="3455988" y="5180013"/>
          <p14:tracePt t="53413" x="3402013" y="5180013"/>
          <p14:tracePt t="53429" x="3348038" y="5180013"/>
          <p14:tracePt t="53446" x="3276600" y="5180013"/>
          <p14:tracePt t="53462" x="3170238" y="5180013"/>
          <p14:tracePt t="53479" x="3054350" y="5180013"/>
          <p14:tracePt t="53496" x="2965450" y="5180013"/>
          <p14:tracePt t="53513" x="2867025" y="5180013"/>
          <p14:tracePt t="53529" x="2751138" y="5180013"/>
          <p14:tracePt t="53546" x="2697163" y="5180013"/>
          <p14:tracePt t="53563" x="2643188" y="5180013"/>
          <p14:tracePt t="53579" x="2625725" y="5180013"/>
          <p14:tracePt t="53596" x="2571750" y="5180013"/>
          <p14:tracePt t="53613" x="2536825" y="5180013"/>
          <p14:tracePt t="53629" x="2500313" y="5180013"/>
          <p14:tracePt t="53646" x="2490788" y="5180013"/>
          <p14:tracePt t="53662" x="2482850" y="5180013"/>
          <p14:tracePt t="53679" x="2455863" y="5180013"/>
          <p14:tracePt t="53695" x="2446338" y="5180013"/>
          <p14:tracePt t="53713" x="2411413" y="5180013"/>
          <p14:tracePt t="53729" x="2393950" y="5180013"/>
          <p14:tracePt t="53746" x="2384425" y="5180013"/>
          <p14:tracePt t="53762" x="2357438" y="5180013"/>
          <p14:tracePt t="53778" x="2347913" y="5180013"/>
          <p14:tracePt t="53795" x="2330450" y="5180013"/>
          <p14:tracePt t="53813" x="2295525" y="5180013"/>
          <p14:tracePt t="53829" x="2268538" y="5170488"/>
          <p14:tracePt t="53846" x="2259013" y="5170488"/>
          <p14:tracePt t="53862" x="2251075" y="5170488"/>
          <p14:tracePt t="53879" x="2241550" y="5153025"/>
          <p14:tracePt t="53895" x="2214563" y="5153025"/>
          <p14:tracePt t="53912" x="2205038" y="5153025"/>
          <p14:tracePt t="53928" x="2187575" y="5143500"/>
          <p14:tracePt t="53965" x="2179638" y="5133975"/>
          <p14:tracePt t="53970" x="2170113" y="5126038"/>
          <p14:tracePt t="54018" x="2160588" y="5126038"/>
          <p14:tracePt t="54025" x="2152650" y="5116513"/>
          <p14:tracePt t="54058" x="2143125" y="5108575"/>
          <p14:tracePt t="54068" x="2125663" y="5108575"/>
          <p14:tracePt t="54069" x="2116138" y="5099050"/>
          <p14:tracePt t="54078" x="2098675" y="5089525"/>
          <p14:tracePt t="54138" x="2089150" y="5081588"/>
          <p14:tracePt t="54146" x="2081213" y="5081588"/>
          <p14:tracePt t="54153" x="2071688" y="5072063"/>
          <p14:tracePt t="54186" x="2062163" y="5062538"/>
          <p14:tracePt t="54218" x="2054225" y="5054600"/>
          <p14:tracePt t="54250" x="2044700" y="5045075"/>
          <p14:tracePt t="54266" x="2017713" y="5027613"/>
          <p14:tracePt t="54306" x="2009775" y="5018088"/>
          <p14:tracePt t="54345" x="2009775" y="5000625"/>
          <p14:tracePt t="54385" x="2000250" y="4991100"/>
          <p14:tracePt t="54418" x="2000250" y="4983163"/>
          <p14:tracePt t="54426" x="2000250" y="4973638"/>
          <p14:tracePt t="54432" x="2000250" y="4946650"/>
          <p14:tracePt t="54445" x="2000250" y="4938713"/>
          <p14:tracePt t="54461" x="2000250" y="4929188"/>
          <p14:tracePt t="54477" x="2027238" y="4911725"/>
          <p14:tracePt t="54494" x="2081213" y="4894263"/>
          <p14:tracePt t="54512" x="2089150" y="4894263"/>
          <p14:tracePt t="54528" x="2116138" y="4894263"/>
          <p14:tracePt t="54544" x="2170113" y="4894263"/>
          <p14:tracePt t="54562" x="2303463" y="4894263"/>
          <p14:tracePt t="54578" x="2357438" y="4894263"/>
          <p14:tracePt t="54594" x="2384425" y="4894263"/>
          <p14:tracePt t="54610" x="2393950" y="4894263"/>
          <p14:tracePt t="54627" x="2438400" y="4902200"/>
          <p14:tracePt t="54645" x="2465388" y="4911725"/>
          <p14:tracePt t="54661" x="2509838" y="4938713"/>
          <p14:tracePt t="54678" x="2562225" y="4946650"/>
          <p14:tracePt t="54694" x="2589213" y="4956175"/>
          <p14:tracePt t="54710" x="2616200" y="4956175"/>
          <p14:tracePt t="54728" x="2670175" y="4965700"/>
          <p14:tracePt t="54744" x="2724150" y="4965700"/>
          <p14:tracePt t="54760" x="2840038" y="4965700"/>
          <p14:tracePt t="54778" x="2938463" y="4965700"/>
          <p14:tracePt t="54793" x="3017838" y="4965700"/>
          <p14:tracePt t="54811" x="3089275" y="4965700"/>
          <p14:tracePt t="54826" x="3187700" y="4965700"/>
          <p14:tracePt t="54844" x="3224213" y="4965700"/>
          <p14:tracePt t="54860" x="3241675" y="4965700"/>
          <p14:tracePt t="54877" x="3286125" y="4965700"/>
          <p14:tracePt t="54894" x="3357563" y="4965700"/>
          <p14:tracePt t="54910" x="3419475" y="4965700"/>
          <p14:tracePt t="54928" x="3465513" y="4965700"/>
          <p14:tracePt t="54944" x="3490913" y="4965700"/>
          <p14:tracePt t="54961" x="3517900" y="4965700"/>
          <p14:tracePt t="54977" x="3581400" y="4965700"/>
          <p14:tracePt t="54994" x="3625850" y="4965700"/>
          <p14:tracePt t="55011" x="3687763" y="4965700"/>
          <p14:tracePt t="55027" x="3741738" y="4965700"/>
          <p14:tracePt t="55043" x="3768725" y="4965700"/>
          <p14:tracePt t="55060" x="3786188" y="4965700"/>
          <p14:tracePt t="55077" x="3830638" y="4965700"/>
          <p14:tracePt t="55093" x="3867150" y="4965700"/>
          <p14:tracePt t="55110" x="3875088" y="4965700"/>
          <p14:tracePt t="55127" x="3884613" y="4965700"/>
          <p14:tracePt t="55143" x="3911600" y="4965700"/>
          <p14:tracePt t="55160" x="3965575" y="4965700"/>
          <p14:tracePt t="55176" x="4044950" y="4965700"/>
          <p14:tracePt t="55193" x="4081463" y="4965700"/>
          <p14:tracePt t="55210" x="4098925" y="4965700"/>
          <p14:tracePt t="55250" x="4116388" y="4965700"/>
          <p14:tracePt t="55265" x="4125913" y="4965700"/>
          <p14:tracePt t="55281" x="4133850" y="4965700"/>
          <p14:tracePt t="55394" x="4143375" y="4965700"/>
          <p14:tracePt t="55602" x="4152900" y="4973638"/>
          <p14:tracePt t="55855" x="0" y="0"/>
        </p14:tracePtLst>
        <p14:tracePtLst>
          <p14:tracePt t="56623" x="1598613" y="5000625"/>
          <p14:tracePt t="56834" x="1643063" y="5000625"/>
          <p14:tracePt t="56834" x="1687513" y="5000625"/>
          <p14:tracePt t="56850" x="1724025" y="5000625"/>
          <p14:tracePt t="56858" x="1776413" y="5000625"/>
          <p14:tracePt t="56865" x="1830388" y="5000625"/>
          <p14:tracePt t="56875" x="1893888" y="5000625"/>
          <p14:tracePt t="56891" x="1965325" y="5000625"/>
          <p14:tracePt t="56908" x="2081213" y="5000625"/>
          <p14:tracePt t="56924" x="2143125" y="5000625"/>
          <p14:tracePt t="56941" x="2187575" y="5000625"/>
          <p14:tracePt t="56986" x="2197100" y="5000625"/>
          <p14:tracePt t="56994" x="2205038" y="5000625"/>
          <p14:tracePt t="57007" x="2241550" y="5000625"/>
          <p14:tracePt t="57008" x="2276475" y="5000625"/>
          <p14:tracePt t="57024" x="2330450" y="5000625"/>
          <p14:tracePt t="57042" x="2393950" y="5000625"/>
          <p14:tracePt t="57057" x="2465388" y="5000625"/>
          <p14:tracePt t="57074" x="2500313" y="5000625"/>
          <p14:tracePt t="57090" x="2562225" y="5000625"/>
          <p14:tracePt t="57108" x="2625725" y="5000625"/>
          <p14:tracePt t="57124" x="2679700" y="5000625"/>
          <p14:tracePt t="57141" x="2751138" y="5000625"/>
          <p14:tracePt t="57158" x="2830513" y="5000625"/>
          <p14:tracePt t="57174" x="2928938" y="5000625"/>
          <p14:tracePt t="57190" x="3108325" y="5000625"/>
          <p14:tracePt t="57207" x="3268663" y="4973638"/>
          <p14:tracePt t="57223" x="3402013" y="4973638"/>
          <p14:tracePt t="57240" x="3482975" y="4973638"/>
          <p14:tracePt t="57257" x="3598863" y="4973638"/>
          <p14:tracePt t="57274" x="3670300" y="4973638"/>
          <p14:tracePt t="57290" x="3741738" y="4973638"/>
          <p14:tracePt t="57307" x="3795713" y="4973638"/>
          <p14:tracePt t="57324" x="3867150" y="4965700"/>
          <p14:tracePt t="57341" x="3919538" y="4965700"/>
          <p14:tracePt t="57357" x="3973513" y="4965700"/>
          <p14:tracePt t="57375" x="4010025" y="4965700"/>
          <p14:tracePt t="57390" x="4062413" y="4965700"/>
          <p14:tracePt t="57408" x="4098925" y="4965700"/>
          <p14:tracePt t="57423" x="4160838" y="4965700"/>
          <p14:tracePt t="57440" x="4232275" y="4965700"/>
          <p14:tracePt t="57456" x="4259263" y="4965700"/>
          <p14:tracePt t="57456" x="4295775" y="4965700"/>
          <p14:tracePt t="57474" x="4330700" y="4965700"/>
          <p14:tracePt t="57490" x="4367213" y="4965700"/>
          <p14:tracePt t="57507" x="4384675" y="4965700"/>
          <p14:tracePt t="57523" x="4402138" y="4965700"/>
          <p14:tracePt t="57540" x="4429125" y="4965700"/>
          <p14:tracePt t="57556" x="4500563" y="4965700"/>
          <p14:tracePt t="57574" x="4562475" y="4965700"/>
          <p14:tracePt t="57590" x="4625975" y="4965700"/>
          <p14:tracePt t="57608" x="4652963" y="4965700"/>
          <p14:tracePt t="57658" x="4660900" y="4965700"/>
          <p14:tracePt t="57658" x="4670425" y="4965700"/>
          <p14:tracePt t="57674" x="4679950" y="4965700"/>
          <p14:tracePt t="57681" x="4705350" y="4965700"/>
          <p14:tracePt t="57698" x="4714875" y="4965700"/>
          <p14:tracePt t="57754" x="4724400" y="4965700"/>
          <p14:tracePt t="57761" x="4759325" y="4965700"/>
          <p14:tracePt t="57765" x="4776788" y="4965700"/>
          <p14:tracePt t="57773" x="4813300" y="4965700"/>
          <p14:tracePt t="57789" x="4822825" y="4965700"/>
          <p14:tracePt t="57807" x="4830763" y="4965700"/>
          <p14:tracePt t="57823" x="4848225" y="4965700"/>
          <p14:tracePt t="57839" x="4867275" y="4983163"/>
          <p14:tracePt t="57857" x="4884738" y="5000625"/>
          <p14:tracePt t="57874" x="4919663" y="5045075"/>
          <p14:tracePt t="57889" x="4929188" y="5054600"/>
          <p14:tracePt t="57906" x="4938713" y="5089525"/>
          <p14:tracePt t="57922" x="4965700" y="5133975"/>
          <p14:tracePt t="57939" x="4973638" y="5187950"/>
          <p14:tracePt t="57956" x="4991100" y="5259388"/>
          <p14:tracePt t="57974" x="4991100" y="5322888"/>
          <p14:tracePt t="57989" x="5010150" y="5394325"/>
          <p14:tracePt t="58007" x="5027613" y="5483225"/>
          <p14:tracePt t="58022" x="5089525" y="5572125"/>
          <p14:tracePt t="58040" x="5153025" y="5643563"/>
          <p14:tracePt t="58056" x="5214938" y="5732463"/>
          <p14:tracePt t="58073" x="5286375" y="5857875"/>
          <p14:tracePt t="58089" x="5348288" y="5919788"/>
          <p14:tracePt t="58106" x="5402263" y="5983288"/>
          <p14:tracePt t="58123" x="5419725" y="6018213"/>
          <p14:tracePt t="58139" x="5419725" y="6037263"/>
          <p14:tracePt t="58155" x="5419725" y="6054725"/>
          <p14:tracePt t="58173" x="5419725" y="6089650"/>
          <p14:tracePt t="58189" x="5384800" y="6108700"/>
          <p14:tracePt t="58206" x="5348288" y="6153150"/>
          <p14:tracePt t="58223" x="5330825" y="6161088"/>
          <p14:tracePt t="58240" x="5295900" y="6188075"/>
          <p14:tracePt t="58255" x="5276850" y="6205538"/>
          <p14:tracePt t="58272" x="5241925" y="6215063"/>
          <p14:tracePt t="58289" x="5180013" y="6232525"/>
          <p14:tracePt t="58306" x="5089525" y="6259513"/>
          <p14:tracePt t="58322" x="5000625" y="6269038"/>
          <p14:tracePt t="58338" x="4867275" y="6269038"/>
          <p14:tracePt t="58355" x="4732338" y="6269038"/>
          <p14:tracePt t="58373" x="4537075" y="6269038"/>
          <p14:tracePt t="58389" x="4276725" y="6269038"/>
          <p14:tracePt t="58405" x="4125913" y="6269038"/>
          <p14:tracePt t="58422" x="3902075" y="6303963"/>
          <p14:tracePt t="58438" x="3643313" y="6323013"/>
          <p14:tracePt t="58455" x="3276600" y="6357938"/>
          <p14:tracePt t="58472" x="3044825" y="6357938"/>
          <p14:tracePt t="58488" x="2874963" y="6357938"/>
          <p14:tracePt t="58506" x="2768600" y="6357938"/>
          <p14:tracePt t="58522" x="2670175" y="6357938"/>
          <p14:tracePt t="58538" x="2536825" y="6357938"/>
          <p14:tracePt t="58555" x="2419350" y="6357938"/>
          <p14:tracePt t="58572" x="2286000" y="6357938"/>
          <p14:tracePt t="58588" x="2133600" y="6357938"/>
          <p14:tracePt t="58605" x="2017713" y="6357938"/>
          <p14:tracePt t="58622" x="1911350" y="6357938"/>
          <p14:tracePt t="58638" x="1839913" y="6357938"/>
          <p14:tracePt t="58655" x="1785938" y="6357938"/>
          <p14:tracePt t="58671" x="1714500" y="6357938"/>
          <p14:tracePt t="58688" x="1616075" y="6323013"/>
          <p14:tracePt t="58705" x="1428750" y="6296025"/>
          <p14:tracePt t="58722" x="1330325" y="6286500"/>
          <p14:tracePt t="58738" x="1258888" y="6251575"/>
          <p14:tracePt t="58754" x="1241425" y="6251575"/>
          <p14:tracePt t="58771" x="1231900" y="6242050"/>
          <p14:tracePt t="58789" x="1204913" y="6205538"/>
          <p14:tracePt t="58805" x="1187450" y="6170613"/>
          <p14:tracePt t="58822" x="1160463" y="6108700"/>
          <p14:tracePt t="58838" x="1125538" y="6018213"/>
          <p14:tracePt t="58855" x="1089025" y="5938838"/>
          <p14:tracePt t="58872" x="1062038" y="5867400"/>
          <p14:tracePt t="58889" x="1054100" y="5768975"/>
          <p14:tracePt t="58905" x="1054100" y="5634038"/>
          <p14:tracePt t="58905" x="1054100" y="5527675"/>
          <p14:tracePt t="58922" x="1054100" y="5429250"/>
          <p14:tracePt t="58938" x="1054100" y="5313363"/>
          <p14:tracePt t="58955" x="1054100" y="5205413"/>
          <p14:tracePt t="58972" x="1054100" y="5116513"/>
          <p14:tracePt t="58989" x="1081088" y="5018088"/>
          <p14:tracePt t="59004" x="1133475" y="4965700"/>
          <p14:tracePt t="59022" x="1152525" y="4938713"/>
          <p14:tracePt t="59038" x="1187450" y="4911725"/>
          <p14:tracePt t="59055" x="1241425" y="4875213"/>
          <p14:tracePt t="59071" x="1303338" y="4848225"/>
          <p14:tracePt t="59088" x="1401763" y="4822825"/>
          <p14:tracePt t="59104" x="1517650" y="4776788"/>
          <p14:tracePt t="59104" x="1589088" y="4768850"/>
          <p14:tracePt t="59122" x="1697038" y="4732338"/>
          <p14:tracePt t="59138" x="1776413" y="4714875"/>
          <p14:tracePt t="59155" x="1803400" y="4705350"/>
          <p14:tracePt t="59170" x="1866900" y="4697413"/>
          <p14:tracePt t="59189" x="1955800" y="4697413"/>
          <p14:tracePt t="59204" x="2054225" y="4697413"/>
          <p14:tracePt t="59222" x="2152650" y="4697413"/>
          <p14:tracePt t="59237" x="2232025" y="4697413"/>
          <p14:tracePt t="59254" x="2330450" y="4697413"/>
          <p14:tracePt t="59270" x="2465388" y="4697413"/>
          <p14:tracePt t="59287" x="2589213" y="4697413"/>
          <p14:tracePt t="59304" x="2687638" y="4697413"/>
          <p14:tracePt t="59321" x="2776538" y="4697413"/>
          <p14:tracePt t="59338" x="2847975" y="4697413"/>
          <p14:tracePt t="59355" x="2965450" y="4724400"/>
          <p14:tracePt t="59371" x="3116263" y="4741863"/>
          <p14:tracePt t="59388" x="3241675" y="4751388"/>
          <p14:tracePt t="59404" x="3340100" y="4768850"/>
          <p14:tracePt t="59421" x="3394075" y="4768850"/>
          <p14:tracePt t="59437" x="3455988" y="4768850"/>
          <p14:tracePt t="59454" x="3527425" y="4768850"/>
          <p14:tracePt t="59470" x="3625850" y="4768850"/>
          <p14:tracePt t="59487" x="3705225" y="4786313"/>
          <p14:tracePt t="59503" x="3803650" y="4803775"/>
          <p14:tracePt t="59521" x="3875088" y="4803775"/>
          <p14:tracePt t="59537" x="3990975" y="4803775"/>
          <p14:tracePt t="59554" x="4044950" y="4803775"/>
          <p14:tracePt t="59570" x="4089400" y="4803775"/>
          <p14:tracePt t="59587" x="4108450" y="4813300"/>
          <p14:tracePt t="59603" x="4152900" y="4813300"/>
          <p14:tracePt t="59621" x="4179888" y="4813300"/>
          <p14:tracePt t="59637" x="4197350" y="4813300"/>
          <p14:tracePt t="59654" x="4241800" y="4813300"/>
          <p14:tracePt t="59670" x="4295775" y="4822825"/>
          <p14:tracePt t="59688" x="4348163" y="4822825"/>
          <p14:tracePt t="59703" x="4367213" y="4822825"/>
          <p14:tracePt t="59721" x="4384675" y="4822825"/>
          <p14:tracePt t="59737" x="4394200" y="4822825"/>
          <p14:tracePt t="59754" x="4402138" y="4822825"/>
          <p14:tracePt t="59801" x="4411663" y="4822825"/>
          <p14:tracePt t="59809" x="4446588" y="4840288"/>
          <p14:tracePt t="59811" x="4456113" y="4848225"/>
          <p14:tracePt t="59819" x="4510088" y="4875213"/>
          <p14:tracePt t="59836" x="4562475" y="4894263"/>
          <p14:tracePt t="59854" x="4572000" y="4902200"/>
          <p14:tracePt t="59890" x="4589463" y="4911725"/>
          <p14:tracePt t="59903" x="4616450" y="4929188"/>
          <p14:tracePt t="59904" x="4633913" y="4946650"/>
          <p14:tracePt t="59921" x="4652963" y="4965700"/>
          <p14:tracePt t="59936" x="4697413" y="4973638"/>
          <p14:tracePt t="59936" x="4705350" y="4983163"/>
          <p14:tracePt t="59954" x="4724400" y="5000625"/>
          <p14:tracePt t="59970" x="4741863" y="5010150"/>
          <p14:tracePt t="59986" x="4759325" y="5018088"/>
          <p14:tracePt t="60002" x="4776788" y="5037138"/>
          <p14:tracePt t="60019" x="4795838" y="5054600"/>
          <p14:tracePt t="60036" x="4813300" y="5089525"/>
          <p14:tracePt t="60054" x="4822825" y="5099050"/>
          <p14:tracePt t="60069" x="4857750" y="5116513"/>
          <p14:tracePt t="60087" x="4867275" y="5133975"/>
          <p14:tracePt t="60103" x="4875213" y="5143500"/>
          <p14:tracePt t="60120" x="4894263" y="5170488"/>
          <p14:tracePt t="60136" x="4902200" y="5187950"/>
          <p14:tracePt t="60153" x="4919663" y="5241925"/>
          <p14:tracePt t="60170" x="4946650" y="5268913"/>
          <p14:tracePt t="60187" x="4983163" y="5303838"/>
          <p14:tracePt t="60203" x="4991100" y="5340350"/>
          <p14:tracePt t="60220" x="5010150" y="5357813"/>
          <p14:tracePt t="60236" x="5018088" y="5384800"/>
          <p14:tracePt t="60252" x="5027613" y="5402263"/>
          <p14:tracePt t="60269" x="5027613" y="5411788"/>
          <p14:tracePt t="60286" x="5054600" y="5456238"/>
          <p14:tracePt t="60303" x="5062538" y="5483225"/>
          <p14:tracePt t="60320" x="5072063" y="5518150"/>
          <p14:tracePt t="60336" x="5081588" y="5581650"/>
          <p14:tracePt t="60353" x="5108575" y="5643563"/>
          <p14:tracePt t="60353" x="5108575" y="5661025"/>
          <p14:tracePt t="60370" x="5108575" y="5688013"/>
          <p14:tracePt t="60386" x="5108575" y="5732463"/>
          <p14:tracePt t="60402" x="5108575" y="5759450"/>
          <p14:tracePt t="60419" x="5081588" y="5813425"/>
          <p14:tracePt t="60436" x="5054600" y="5848350"/>
          <p14:tracePt t="60452" x="5010150" y="5894388"/>
          <p14:tracePt t="60469" x="5000625" y="5894388"/>
          <p14:tracePt t="60485" x="4965700" y="5911850"/>
          <p14:tracePt t="60502" x="4938713" y="5929313"/>
          <p14:tracePt t="60520" x="4894263" y="5965825"/>
          <p14:tracePt t="60536" x="4857750" y="5965825"/>
          <p14:tracePt t="60552" x="4830763" y="5991225"/>
          <p14:tracePt t="60569" x="4759325" y="6010275"/>
          <p14:tracePt t="60586" x="4714875" y="6037263"/>
          <p14:tracePt t="60602" x="4670425" y="6062663"/>
          <p14:tracePt t="60619" x="4625975" y="6062663"/>
          <p14:tracePt t="60635" x="4562475" y="6072188"/>
          <p14:tracePt t="60653" x="4473575" y="6099175"/>
          <p14:tracePt t="60668" x="4402138" y="6116638"/>
          <p14:tracePt t="60687" x="4330700" y="6134100"/>
          <p14:tracePt t="60702" x="4251325" y="6170613"/>
          <p14:tracePt t="60719" x="4179888" y="6170613"/>
          <p14:tracePt t="60735" x="4081463" y="6180138"/>
          <p14:tracePt t="60752" x="3965575" y="6197600"/>
          <p14:tracePt t="60752" x="3894138" y="6224588"/>
          <p14:tracePt t="60770" x="3840163" y="6224588"/>
          <p14:tracePt t="60785" x="3741738" y="6232525"/>
          <p14:tracePt t="60803" x="3705225" y="6242050"/>
          <p14:tracePt t="60818" x="3679825" y="6242050"/>
          <p14:tracePt t="60835" x="3625850" y="6242050"/>
          <p14:tracePt t="60851" x="3589338" y="6251575"/>
          <p14:tracePt t="60869" x="3500438" y="6276975"/>
          <p14:tracePt t="60885" x="3446463" y="6276975"/>
          <p14:tracePt t="60902" x="3348038" y="6276975"/>
          <p14:tracePt t="60918" x="3268663" y="6286500"/>
          <p14:tracePt t="60935" x="3152775" y="6303963"/>
          <p14:tracePt t="60952" x="3017838" y="6323013"/>
          <p14:tracePt t="60968" x="2955925" y="6323013"/>
          <p14:tracePt t="60985" x="2830513" y="6340475"/>
          <p14:tracePt t="61002" x="2751138" y="6357938"/>
          <p14:tracePt t="61018" x="2670175" y="6357938"/>
          <p14:tracePt t="61035" x="2598738" y="6357938"/>
          <p14:tracePt t="61051" x="2544763" y="6357938"/>
          <p14:tracePt t="61068" x="2490788" y="6357938"/>
          <p14:tracePt t="61084" x="2438400" y="6357938"/>
          <p14:tracePt t="61102" x="2384425" y="6357938"/>
          <p14:tracePt t="61118" x="2339975" y="6357938"/>
          <p14:tracePt t="61134" x="2303463" y="6357938"/>
          <p14:tracePt t="61151" x="2276475" y="6357938"/>
          <p14:tracePt t="61169" x="2268538" y="6357938"/>
          <p14:tracePt t="61185" x="2232025" y="6357938"/>
          <p14:tracePt t="61202" x="2197100" y="6357938"/>
          <p14:tracePt t="61218" x="2143125" y="6357938"/>
          <p14:tracePt t="61235" x="2081213" y="6357938"/>
          <p14:tracePt t="61251" x="2044700" y="6357938"/>
          <p14:tracePt t="61269" x="1973263" y="6340475"/>
          <p14:tracePt t="61284" x="1884363" y="6296025"/>
          <p14:tracePt t="61302" x="1812925" y="6242050"/>
          <p14:tracePt t="61318" x="1704975" y="6161088"/>
          <p14:tracePt t="61335" x="1670050" y="6143625"/>
          <p14:tracePt t="61351" x="1608138" y="6108700"/>
          <p14:tracePt t="61351" x="1598613" y="6099175"/>
          <p14:tracePt t="61370" x="1589088" y="6089650"/>
          <p14:tracePt t="61384" x="1536700" y="6072188"/>
          <p14:tracePt t="61401" x="1500188" y="6045200"/>
          <p14:tracePt t="61417" x="1419225" y="5991225"/>
          <p14:tracePt t="61436" x="1384300" y="5946775"/>
          <p14:tracePt t="61450" x="1357313" y="5894388"/>
          <p14:tracePt t="61467" x="1330325" y="5857875"/>
          <p14:tracePt t="61484" x="1322388" y="5840413"/>
          <p14:tracePt t="61501" x="1312863" y="5822950"/>
          <p14:tracePt t="61517" x="1285875" y="5768975"/>
          <p14:tracePt t="61534" x="1285875" y="5732463"/>
          <p14:tracePt t="61550" x="1285875" y="5661025"/>
          <p14:tracePt t="61568" x="1285875" y="5608638"/>
          <p14:tracePt t="61584" x="1295400" y="5545138"/>
          <p14:tracePt t="61584" x="1295400" y="5510213"/>
          <p14:tracePt t="61602" x="1347788" y="5411788"/>
          <p14:tracePt t="61617" x="1401763" y="5295900"/>
          <p14:tracePt t="61634" x="1465263" y="5214938"/>
          <p14:tracePt t="61650" x="1527175" y="5143500"/>
          <p14:tracePt t="61668" x="1544638" y="5099050"/>
          <p14:tracePt t="61684" x="1589088" y="5045075"/>
          <p14:tracePt t="61701" x="1625600" y="5000625"/>
          <p14:tracePt t="61717" x="1652588" y="4965700"/>
          <p14:tracePt t="61734" x="1687513" y="4938713"/>
          <p14:tracePt t="61750" x="1724025" y="4902200"/>
          <p14:tracePt t="61768" x="1758950" y="4884738"/>
          <p14:tracePt t="61784" x="1830388" y="4840288"/>
          <p14:tracePt t="61801" x="1857375" y="4830763"/>
          <p14:tracePt t="61817" x="1955800" y="4768850"/>
          <p14:tracePt t="61834" x="1982788" y="4768850"/>
          <p14:tracePt t="61850" x="2000250" y="4759325"/>
          <p14:tracePt t="61868" x="2044700" y="4751388"/>
          <p14:tracePt t="61884" x="2081213" y="4741863"/>
          <p14:tracePt t="61901" x="2179638" y="4714875"/>
          <p14:tracePt t="61917" x="2295525" y="4697413"/>
          <p14:tracePt t="61934" x="2384425" y="4697413"/>
          <p14:tracePt t="61950" x="2482850" y="4679950"/>
          <p14:tracePt t="61968" x="2536825" y="4679950"/>
          <p14:tracePt t="61983" x="2608263" y="4679950"/>
          <p14:tracePt t="62000" x="2670175" y="4679950"/>
          <p14:tracePt t="62016" x="2759075" y="4679950"/>
          <p14:tracePt t="62033" x="2786063" y="4679950"/>
          <p14:tracePt t="62050" x="2874963" y="4679950"/>
          <p14:tracePt t="62067" x="2901950" y="4679950"/>
          <p14:tracePt t="62083" x="2938463" y="4679950"/>
          <p14:tracePt t="62100" x="2982913" y="4679950"/>
          <p14:tracePt t="62116" x="3036888" y="4679950"/>
          <p14:tracePt t="62133" x="3062288" y="4679950"/>
          <p14:tracePt t="62150" x="3108325" y="4679950"/>
          <p14:tracePt t="62167" x="3160713" y="4679950"/>
          <p14:tracePt t="62183" x="3214688" y="4679950"/>
          <p14:tracePt t="62201" x="3268663" y="4679950"/>
          <p14:tracePt t="62217" x="3357563" y="4679950"/>
          <p14:tracePt t="62233" x="3411538" y="4679950"/>
          <p14:tracePt t="62249" x="3482975" y="4679950"/>
          <p14:tracePt t="62266" x="3581400" y="4679950"/>
          <p14:tracePt t="62282" x="3660775" y="4679950"/>
          <p14:tracePt t="62299" x="3714750" y="4679950"/>
          <p14:tracePt t="62316" x="3768725" y="4679950"/>
          <p14:tracePt t="62333" x="3830638" y="4679950"/>
          <p14:tracePt t="62350" x="3875088" y="4679950"/>
          <p14:tracePt t="62367" x="3919538" y="4679950"/>
          <p14:tracePt t="62383" x="3973513" y="4687888"/>
          <p14:tracePt t="62399" x="4037013" y="4687888"/>
          <p14:tracePt t="62416" x="4108450" y="4697413"/>
          <p14:tracePt t="62433" x="4143375" y="4697413"/>
          <p14:tracePt t="62449" x="4152900" y="4697413"/>
          <p14:tracePt t="62466" x="4205288" y="4724400"/>
          <p14:tracePt t="62482" x="4232275" y="4724400"/>
          <p14:tracePt t="62501" x="4268788" y="4732338"/>
          <p14:tracePt t="62516" x="4303713" y="4741863"/>
          <p14:tracePt t="62532" x="4367213" y="4776788"/>
          <p14:tracePt t="62549" x="4411663" y="4813300"/>
          <p14:tracePt t="62566" x="4456113" y="4848225"/>
          <p14:tracePt t="62582" x="4545013" y="4911725"/>
          <p14:tracePt t="62600" x="4608513" y="4946650"/>
          <p14:tracePt t="62617" x="4652963" y="4965700"/>
          <p14:tracePt t="62632" x="4660900" y="4973638"/>
          <p14:tracePt t="62650" x="4687888" y="4983163"/>
          <p14:tracePt t="62666" x="4697413" y="4991100"/>
          <p14:tracePt t="62682" x="4705350" y="5010150"/>
          <p14:tracePt t="62699" x="4714875" y="5062538"/>
          <p14:tracePt t="62716" x="4741863" y="5116513"/>
          <p14:tracePt t="62732" x="4751388" y="5180013"/>
          <p14:tracePt t="62750" x="4751388" y="5214938"/>
          <p14:tracePt t="62765" x="4751388" y="5232400"/>
          <p14:tracePt t="62783" x="4751388" y="5286375"/>
          <p14:tracePt t="62799" x="4751388" y="5340350"/>
          <p14:tracePt t="62816" x="4751388" y="5419725"/>
          <p14:tracePt t="62832" x="4751388" y="5491163"/>
          <p14:tracePt t="62832" x="4751388" y="5518150"/>
          <p14:tracePt t="62850" x="4724400" y="5634038"/>
          <p14:tracePt t="62866" x="4687888" y="5732463"/>
          <p14:tracePt t="62883" x="4660900" y="5803900"/>
          <p14:tracePt t="62899" x="4589463" y="5894388"/>
          <p14:tracePt t="62916" x="4562475" y="5946775"/>
          <p14:tracePt t="62932" x="4500563" y="5991225"/>
          <p14:tracePt t="62950" x="4446588" y="6027738"/>
          <p14:tracePt t="62965" x="4384675" y="6072188"/>
          <p14:tracePt t="62982" x="4259263" y="6126163"/>
          <p14:tracePt t="62999" x="4152900" y="6215063"/>
          <p14:tracePt t="63015" x="4017963" y="6286500"/>
          <p14:tracePt t="63032" x="3929063" y="6330950"/>
          <p14:tracePt t="63049" x="3840163" y="6394450"/>
          <p14:tracePt t="63066" x="3724275" y="6419850"/>
          <p14:tracePt t="63082" x="3633788" y="6473825"/>
          <p14:tracePt t="63098" x="3527425" y="6527800"/>
          <p14:tracePt t="63115" x="3446463" y="6545263"/>
          <p14:tracePt t="63132" x="3322638" y="6599238"/>
          <p14:tracePt t="63149" x="3205163" y="6626225"/>
          <p14:tracePt t="63165" x="3143250" y="6653213"/>
          <p14:tracePt t="63182" x="3081338" y="6661150"/>
          <p14:tracePt t="63198" x="3009900" y="6661150"/>
          <p14:tracePt t="63215" x="2938463" y="6670675"/>
          <p14:tracePt t="63231" x="2867025" y="6670675"/>
          <p14:tracePt t="63249" x="2830513" y="6715125"/>
          <p14:tracePt t="63249" x="2795588" y="6715125"/>
          <p14:tracePt t="63266" x="2759075" y="6715125"/>
          <p14:tracePt t="63282" x="2732088" y="6715125"/>
          <p14:tracePt t="63299" x="2643188" y="6705600"/>
          <p14:tracePt t="63315" x="2589213" y="6688138"/>
          <p14:tracePt t="63331" x="2544763" y="6653213"/>
          <p14:tracePt t="63349" x="2527300" y="6643688"/>
          <p14:tracePt t="63365" x="2490788" y="6599238"/>
          <p14:tracePt t="63382" x="2455863" y="6545263"/>
          <p14:tracePt t="63398" x="2419350" y="6473825"/>
          <p14:tracePt t="63415" x="2393950" y="6411913"/>
          <p14:tracePt t="63431" x="2303463" y="6286500"/>
          <p14:tracePt t="63448" x="2251075" y="6197600"/>
          <p14:tracePt t="63464" x="2170113" y="6000750"/>
          <p14:tracePt t="63483" x="2133600" y="5929313"/>
          <p14:tracePt t="63498" x="2081213" y="5857875"/>
          <p14:tracePt t="63515" x="2044700" y="5795963"/>
          <p14:tracePt t="63531" x="2027238" y="5724525"/>
          <p14:tracePt t="63548" x="2009775" y="5653088"/>
          <p14:tracePt t="63564" x="2009775" y="5599113"/>
          <p14:tracePt t="63582" x="2009775" y="5527675"/>
          <p14:tracePt t="63597" x="2009775" y="5438775"/>
          <p14:tracePt t="63615" x="2009775" y="5322888"/>
          <p14:tracePt t="63631" x="2009775" y="5241925"/>
          <p14:tracePt t="63649" x="2009775" y="5180013"/>
          <p14:tracePt t="63664" x="2009775" y="5143500"/>
          <p14:tracePt t="63681" x="2009775" y="5126038"/>
          <p14:tracePt t="63697" x="2009775" y="5108575"/>
          <p14:tracePt t="63714" x="2017713" y="5089525"/>
          <p14:tracePt t="63730" x="2027238" y="5072063"/>
          <p14:tracePt t="63749" x="2062163" y="5027613"/>
          <p14:tracePt t="63764" x="2081213" y="5010150"/>
          <p14:tracePt t="63781" x="2143125" y="4973638"/>
          <p14:tracePt t="63798" x="2187575" y="4965700"/>
          <p14:tracePt t="63815" x="2214563" y="4929188"/>
          <p14:tracePt t="63831" x="2241550" y="4919663"/>
          <p14:tracePt t="63848" x="2268538" y="4919663"/>
          <p14:tracePt t="63864" x="2276475" y="4919663"/>
          <p14:tracePt t="64006" x="0" y="0"/>
        </p14:tracePtLst>
        <p14:tracePtLst>
          <p14:tracePt t="64489" x="3786188" y="4705350"/>
          <p14:tracePt t="64617" x="3741738" y="4705350"/>
          <p14:tracePt t="64625" x="3687763" y="4705350"/>
          <p14:tracePt t="64629" x="3670300" y="4705350"/>
          <p14:tracePt t="64636" x="3625850" y="4705350"/>
          <p14:tracePt t="64646" x="3554413" y="4705350"/>
          <p14:tracePt t="64664" x="3500438" y="4705350"/>
          <p14:tracePt t="64679" x="3446463" y="4705350"/>
          <p14:tracePt t="64697" x="3367088" y="4705350"/>
          <p14:tracePt t="64713" x="3259138" y="4705350"/>
          <p14:tracePt t="64731" x="3143250" y="4705350"/>
          <p14:tracePt t="64747" x="3036888" y="4705350"/>
          <p14:tracePt t="64763" x="2901950" y="4705350"/>
          <p14:tracePt t="64779" x="2803525" y="4705350"/>
          <p14:tracePt t="64796" x="2751138" y="4705350"/>
          <p14:tracePt t="64812" x="2697163" y="4705350"/>
          <p14:tracePt t="64829" x="2643188" y="4705350"/>
          <p14:tracePt t="64846" x="2598738" y="4687888"/>
          <p14:tracePt t="64863" x="2571750" y="4679950"/>
          <p14:tracePt t="64879" x="2517775" y="4660900"/>
          <p14:tracePt t="64896" x="2473325" y="4633913"/>
          <p14:tracePt t="64912" x="2411413" y="4616450"/>
          <p14:tracePt t="64930" x="2401888" y="4608513"/>
          <p14:tracePt t="64946" x="2366963" y="4598988"/>
          <p14:tracePt t="64992" x="2357438" y="4589463"/>
          <p14:tracePt t="65019" x="2347913" y="4581525"/>
          <p14:tracePt t="65041" x="2339975" y="4572000"/>
          <p14:tracePt t="65051" x="2339975" y="4562475"/>
          <p14:tracePt t="65089" x="2339975" y="4554538"/>
          <p14:tracePt t="65105" x="2339975" y="4545013"/>
          <p14:tracePt t="65137" x="2339975" y="4518025"/>
          <p14:tracePt t="65145" x="2339975" y="4510088"/>
          <p14:tracePt t="65154" x="2384425" y="4456113"/>
          <p14:tracePt t="65162" x="2419350" y="4411663"/>
          <p14:tracePt t="65179" x="2455863" y="4357688"/>
          <p14:tracePt t="65196" x="2500313" y="4313238"/>
          <p14:tracePt t="65212" x="2571750" y="4268788"/>
          <p14:tracePt t="65230" x="2598738" y="4259263"/>
          <p14:tracePt t="65246" x="2660650" y="4205288"/>
          <p14:tracePt t="65263" x="2687638" y="4179888"/>
          <p14:tracePt t="65279" x="2714625" y="4170363"/>
          <p14:tracePt t="65296" x="2741613" y="4160838"/>
          <p14:tracePt t="65312" x="2768600" y="4152900"/>
          <p14:tracePt t="65329" x="2822575" y="4133850"/>
          <p14:tracePt t="65345" x="2911475" y="4125913"/>
          <p14:tracePt t="65362" x="2990850" y="4116388"/>
          <p14:tracePt t="65379" x="3062288" y="4116388"/>
          <p14:tracePt t="65395" x="3143250" y="4108450"/>
          <p14:tracePt t="65412" x="3214688" y="4108450"/>
          <p14:tracePt t="65429" x="3268663" y="4108450"/>
          <p14:tracePt t="65445" x="3348038" y="4108450"/>
          <p14:tracePt t="65463" x="3446463" y="4108450"/>
          <p14:tracePt t="65478" x="3517900" y="4108450"/>
          <p14:tracePt t="65495" x="3571875" y="4108450"/>
          <p14:tracePt t="65511" x="3670300" y="4108450"/>
          <p14:tracePt t="65529" x="3759200" y="4108450"/>
          <p14:tracePt t="65546" x="3840163" y="4108450"/>
          <p14:tracePt t="65562" x="3911600" y="4108450"/>
          <p14:tracePt t="65578" x="3973513" y="4108450"/>
          <p14:tracePt t="65595" x="4044950" y="4108450"/>
          <p14:tracePt t="65611" x="4125913" y="4108450"/>
          <p14:tracePt t="65629" x="4205288" y="4108450"/>
          <p14:tracePt t="65645" x="4268788" y="4108450"/>
          <p14:tracePt t="65662" x="4330700" y="4108450"/>
          <p14:tracePt t="65678" x="4384675" y="4108450"/>
          <p14:tracePt t="65695" x="4446588" y="4108450"/>
          <p14:tracePt t="65711" x="4483100" y="4108450"/>
          <p14:tracePt t="65729" x="4527550" y="4108450"/>
          <p14:tracePt t="65745" x="4562475" y="4125913"/>
          <p14:tracePt t="65762" x="4581525" y="4143375"/>
          <p14:tracePt t="65778" x="4643438" y="4187825"/>
          <p14:tracePt t="65794" x="4660900" y="4224338"/>
          <p14:tracePt t="65811" x="4679950" y="4259263"/>
          <p14:tracePt t="65828" x="4687888" y="4276725"/>
          <p14:tracePt t="65845" x="4687888" y="4286250"/>
          <p14:tracePt t="65889" x="4687888" y="4303713"/>
          <p14:tracePt t="65897" x="4687888" y="4330700"/>
          <p14:tracePt t="65929" x="4679950" y="4340225"/>
          <p14:tracePt t="65938" x="4679950" y="4357688"/>
          <p14:tracePt t="65945" x="4670425" y="4367213"/>
          <p14:tracePt t="65978" x="4660900" y="4375150"/>
          <p14:tracePt t="66010" x="4652963" y="4394200"/>
          <p14:tracePt t="66017" x="4625975" y="4419600"/>
          <p14:tracePt t="66073" x="4616450" y="4429125"/>
          <p14:tracePt t="66073" x="4598988" y="4446588"/>
          <p14:tracePt t="66089" x="4589463" y="4456113"/>
          <p14:tracePt t="66097" x="4581525" y="4465638"/>
          <p14:tracePt t="66105" x="4572000" y="4473575"/>
          <p14:tracePt t="66105" x="4562475" y="4483100"/>
          <p14:tracePt t="66130" x="4554538" y="4518025"/>
          <p14:tracePt t="66130" x="4545013" y="4518025"/>
          <p14:tracePt t="66144" x="4518025" y="4527550"/>
          <p14:tracePt t="66144" x="4510088" y="4527550"/>
          <p14:tracePt t="66162" x="4473575" y="4537075"/>
          <p14:tracePt t="66177" x="4438650" y="4545013"/>
          <p14:tracePt t="66195" x="4394200" y="4572000"/>
          <p14:tracePt t="66210" x="4367213" y="4581525"/>
          <p14:tracePt t="66227" x="4340225" y="4589463"/>
          <p14:tracePt t="66244" x="4268788" y="4598988"/>
          <p14:tracePt t="66261" x="4259263" y="4598988"/>
          <p14:tracePt t="66277" x="4241800" y="4598988"/>
          <p14:tracePt t="66294" x="4214813" y="4625975"/>
          <p14:tracePt t="66330" x="4205288" y="4625975"/>
          <p14:tracePt t="66330" x="4179888" y="4633913"/>
          <p14:tracePt t="66344" x="4108450" y="4633913"/>
          <p14:tracePt t="66360" x="4017963" y="4643438"/>
          <p14:tracePt t="66378" x="3946525" y="4660900"/>
          <p14:tracePt t="66394" x="3848100" y="4679950"/>
          <p14:tracePt t="66411" x="3768725" y="4679950"/>
          <p14:tracePt t="66427" x="3679825" y="4687888"/>
          <p14:tracePt t="66444" x="3598863" y="4705350"/>
          <p14:tracePt t="66460" x="3527425" y="4714875"/>
          <p14:tracePt t="66477" x="3465513" y="4714875"/>
          <p14:tracePt t="66493" x="3394075" y="4714875"/>
          <p14:tracePt t="66511" x="3340100" y="4714875"/>
          <p14:tracePt t="66527" x="3286125" y="4714875"/>
          <p14:tracePt t="66544" x="3170238" y="4714875"/>
          <p14:tracePt t="66560" x="2990850" y="4714875"/>
          <p14:tracePt t="66578" x="2874963" y="4714875"/>
          <p14:tracePt t="66593" x="2795588" y="4714875"/>
          <p14:tracePt t="66611" x="2679700" y="4714875"/>
          <p14:tracePt t="66626" x="2616200" y="4714875"/>
          <p14:tracePt t="66644" x="2544763" y="4714875"/>
          <p14:tracePt t="66660" x="2428875" y="4714875"/>
          <p14:tracePt t="66677" x="2339975" y="4714875"/>
          <p14:tracePt t="66694" x="2241550" y="4714875"/>
          <p14:tracePt t="66710" x="2143125" y="4714875"/>
          <p14:tracePt t="66727" x="2108200" y="4714875"/>
          <p14:tracePt t="66744" x="2098675" y="4714875"/>
          <p14:tracePt t="66778" x="2081213" y="4714875"/>
          <p14:tracePt t="66794" x="2071688" y="4714875"/>
          <p14:tracePt t="66795" x="2044700" y="4714875"/>
          <p14:tracePt t="66810" x="2036763" y="4714875"/>
          <p14:tracePt t="66827" x="2027238" y="4714875"/>
          <p14:tracePt t="66843" x="2009775" y="4714875"/>
          <p14:tracePt t="66898" x="2000250" y="4714875"/>
          <p14:tracePt t="66898" x="2000250" y="4705350"/>
          <p14:tracePt t="66913" x="2000250" y="4687888"/>
          <p14:tracePt t="66922" x="2009775" y="4679950"/>
          <p14:tracePt t="66930" x="2027238" y="4670425"/>
          <p14:tracePt t="66943" x="2054225" y="4643438"/>
          <p14:tracePt t="66944" x="2108200" y="4608513"/>
          <p14:tracePt t="66959" x="2179638" y="4545013"/>
          <p14:tracePt t="66976" x="2241550" y="4491038"/>
          <p14:tracePt t="66976" x="2312988" y="4446588"/>
          <p14:tracePt t="66993" x="2384425" y="4394200"/>
          <p14:tracePt t="67010" x="2455863" y="4357688"/>
          <p14:tracePt t="67026" x="2527300" y="4313238"/>
          <p14:tracePt t="67043" x="2589213" y="4268788"/>
          <p14:tracePt t="67059" x="2660650" y="4214813"/>
          <p14:tracePt t="67077" x="2714625" y="4197350"/>
          <p14:tracePt t="67092" x="2759075" y="4160838"/>
          <p14:tracePt t="67110" x="2830513" y="4125913"/>
          <p14:tracePt t="67126" x="2867025" y="4098925"/>
          <p14:tracePt t="67142" x="2919413" y="4089400"/>
          <p14:tracePt t="67159" x="2990850" y="4071938"/>
          <p14:tracePt t="67176" x="3071813" y="4044950"/>
          <p14:tracePt t="67192" x="3241675" y="4017963"/>
          <p14:tracePt t="67210" x="3357563" y="4010025"/>
          <p14:tracePt t="67226" x="3429000" y="3983038"/>
          <p14:tracePt t="67243" x="3500438" y="3983038"/>
          <p14:tracePt t="67259" x="3562350" y="3983038"/>
          <p14:tracePt t="67276" x="3660775" y="3983038"/>
          <p14:tracePt t="67292" x="3732213" y="3983038"/>
          <p14:tracePt t="67310" x="3795713" y="3983038"/>
          <p14:tracePt t="67326" x="3884613" y="3983038"/>
          <p14:tracePt t="67343" x="3983038" y="3983038"/>
          <p14:tracePt t="67359" x="4108450" y="3983038"/>
          <p14:tracePt t="67377" x="4205288" y="3983038"/>
          <p14:tracePt t="67393" x="4251325" y="3983038"/>
          <p14:tracePt t="67393" x="4259263" y="3983038"/>
          <p14:tracePt t="67410" x="4276725" y="3983038"/>
          <p14:tracePt t="67425" x="4330700" y="3983038"/>
          <p14:tracePt t="67442" x="4367213" y="3983038"/>
          <p14:tracePt t="67459" x="4411663" y="3983038"/>
          <p14:tracePt t="67476" x="4456113" y="3983038"/>
          <p14:tracePt t="67492" x="4483100" y="3983038"/>
          <p14:tracePt t="67509" x="4518025" y="3983038"/>
          <p14:tracePt t="67525" x="4527550" y="3983038"/>
          <p14:tracePt t="67542" x="4554538" y="3983038"/>
          <p14:tracePt t="67559" x="4562475" y="3983038"/>
          <p14:tracePt t="67575" x="4581525" y="3983038"/>
          <p14:tracePt t="67592" x="4608513" y="3983038"/>
          <p14:tracePt t="67609" x="4616450" y="3983038"/>
          <p14:tracePt t="67625" x="4625975" y="3990975"/>
          <p14:tracePt t="67674" x="4643438" y="3990975"/>
          <p14:tracePt t="67690" x="4660900" y="3990975"/>
          <p14:tracePt t="67705" x="4670425" y="3990975"/>
          <p14:tracePt t="67713" x="4679950" y="4000500"/>
          <p14:tracePt t="67732" x="4687888" y="4000500"/>
          <p14:tracePt t="67746" x="4697413" y="4000500"/>
          <p14:tracePt t="67759" x="4705350" y="4010025"/>
          <p14:tracePt t="67764" x="4705350" y="4017963"/>
          <p14:tracePt t="67775" x="4714875" y="4027488"/>
          <p14:tracePt t="67817" x="4724400" y="4037013"/>
          <p14:tracePt t="67825" x="4732338" y="4037013"/>
          <p14:tracePt t="67831" x="4759325" y="4054475"/>
          <p14:tracePt t="67841" x="4768850" y="4081463"/>
          <p14:tracePt t="67859" x="4776788" y="4089400"/>
          <p14:tracePt t="67905" x="4795838" y="4108450"/>
          <p14:tracePt t="67913" x="4803775" y="4116388"/>
          <p14:tracePt t="67926" x="4813300" y="4125913"/>
          <p14:tracePt t="67946" x="4813300" y="4133850"/>
          <p14:tracePt t="67953" x="4813300" y="4152900"/>
          <p14:tracePt t="67953" x="4822825" y="4160838"/>
          <p14:tracePt t="67963" x="4830763" y="4179888"/>
          <p14:tracePt t="67975" x="4867275" y="4214813"/>
          <p14:tracePt t="67992" x="4867275" y="4232275"/>
          <p14:tracePt t="68008" x="4875213" y="4251325"/>
          <p14:tracePt t="68025" x="4875213" y="4268788"/>
          <p14:tracePt t="68042" x="4875213" y="4276725"/>
          <p14:tracePt t="68058" x="4875213" y="4295775"/>
          <p14:tracePt t="68074" x="4875213" y="4303713"/>
          <p14:tracePt t="68091" x="4875213" y="4322763"/>
          <p14:tracePt t="68108" x="4875213" y="4357688"/>
          <p14:tracePt t="68125" x="4875213" y="4367213"/>
          <p14:tracePt t="68177" x="4875213" y="4375150"/>
          <p14:tracePt t="68185" x="4875213" y="4394200"/>
          <p14:tracePt t="68185" x="4875213" y="4402138"/>
          <p14:tracePt t="68210" x="4848225" y="4438650"/>
          <p14:tracePt t="68242" x="4848225" y="4446588"/>
          <p14:tracePt t="68258" x="4848225" y="4456113"/>
          <p14:tracePt t="68266" x="4848225" y="4465638"/>
          <p14:tracePt t="68275" x="4840288" y="4473575"/>
          <p14:tracePt t="68306" x="4830763" y="4500563"/>
          <p14:tracePt t="68322" x="4822825" y="4510088"/>
          <p14:tracePt t="68338" x="4803775" y="4527550"/>
          <p14:tracePt t="68354" x="4776788" y="4572000"/>
          <p14:tracePt t="68369" x="4768850" y="4581525"/>
          <p14:tracePt t="68380" x="4759325" y="4589463"/>
          <p14:tracePt t="68385" x="4751388" y="4589463"/>
          <p14:tracePt t="68390" x="4724400" y="4608513"/>
          <p14:tracePt t="68407" x="4714875" y="4608513"/>
          <p14:tracePt t="68424" x="4687888" y="4616450"/>
          <p14:tracePt t="68440" x="4679950" y="4616450"/>
          <p14:tracePt t="68457" x="4660900" y="4616450"/>
          <p14:tracePt t="68474" x="4643438" y="4625975"/>
          <p14:tracePt t="68537" x="4633913" y="4625975"/>
          <p14:tracePt t="68546" x="4608513" y="4625975"/>
          <p14:tracePt t="68554" x="4598988" y="4625975"/>
          <p14:tracePt t="68557" x="4562475" y="4633913"/>
          <p14:tracePt t="68574" x="4510088" y="4633913"/>
          <p14:tracePt t="68591" x="4491038" y="4633913"/>
          <p14:tracePt t="68607" x="4446588" y="4643438"/>
          <p14:tracePt t="68625" x="4438650" y="4652963"/>
          <p14:tracePt t="68640" x="4411663" y="4652963"/>
          <p14:tracePt t="68658" x="4394200" y="4660900"/>
          <p14:tracePt t="68673" x="4384675" y="4660900"/>
          <p14:tracePt t="68690" x="4367213" y="4660900"/>
          <p14:tracePt t="68707" x="4357688" y="4660900"/>
          <p14:tracePt t="68724" x="4340225" y="4670425"/>
          <p14:tracePt t="68769" x="4313238" y="4670425"/>
          <p14:tracePt t="68826" x="4303713" y="4679950"/>
          <p14:tracePt t="68842" x="4286250" y="4705350"/>
          <p14:tracePt t="68857" x="4268788" y="4705350"/>
          <p14:tracePt t="68866" x="4259263" y="4714875"/>
          <p14:tracePt t="68873" x="4251325" y="4714875"/>
          <p14:tracePt t="68881" x="4241800" y="4714875"/>
          <p14:tracePt t="68921" x="4232275" y="4724400"/>
          <p14:tracePt t="68929" x="4224338" y="4724400"/>
          <p14:tracePt t="68945" x="4197350" y="4724400"/>
          <p14:tracePt t="68962" x="4187825" y="4724400"/>
          <p14:tracePt t="68969" x="4170363" y="4724400"/>
          <p14:tracePt t="68977" x="4160838" y="4724400"/>
          <p14:tracePt t="68990" x="4152900" y="4724400"/>
          <p14:tracePt t="69233" x="4143375" y="4724400"/>
          <p14:tracePt t="69241" x="4116388" y="4724400"/>
          <p14:tracePt t="69249" x="4108450" y="4724400"/>
          <p14:tracePt t="69257" x="4098925" y="4724400"/>
          <p14:tracePt t="69337" x="4081463" y="4724400"/>
          <p14:tracePt t="69346" x="4071938" y="4724400"/>
          <p14:tracePt t="69348" x="4044950" y="4724400"/>
          <p14:tracePt t="69356" x="4027488" y="4724400"/>
          <p14:tracePt t="69374" x="4017963" y="4724400"/>
          <p14:tracePt t="69389" x="4010025" y="4724400"/>
          <p14:tracePt t="69406" x="3983038" y="4724400"/>
          <p14:tracePt t="69424" x="3965575" y="4724400"/>
          <p14:tracePt t="69440" x="3938588" y="4724400"/>
          <p14:tracePt t="69456" x="3911600" y="4724400"/>
          <p14:tracePt t="69472" x="3830638" y="4724400"/>
          <p14:tracePt t="69490" x="3751263" y="4724400"/>
          <p14:tracePt t="69506" x="3633788" y="4724400"/>
          <p14:tracePt t="69523" x="3554413" y="4724400"/>
          <p14:tracePt t="69539" x="3509963" y="4724400"/>
          <p14:tracePt t="69556" x="3465513" y="4724400"/>
          <p14:tracePt t="69572" x="3411538" y="4724400"/>
          <p14:tracePt t="69589" x="3375025" y="4724400"/>
          <p14:tracePt t="69605" x="3340100" y="4724400"/>
          <p14:tracePt t="69623" x="3322638" y="4724400"/>
          <p14:tracePt t="69639" x="3295650" y="4724400"/>
          <p14:tracePt t="69656" x="3251200" y="4724400"/>
          <p14:tracePt t="69672" x="3224213" y="4724400"/>
          <p14:tracePt t="69690" x="3214688" y="4724400"/>
          <p14:tracePt t="69706" x="3187700" y="4714875"/>
          <p14:tracePt t="69722" x="3179763" y="4714875"/>
          <p14:tracePt t="69738" x="3160713" y="4714875"/>
          <p14:tracePt t="69755" x="3125788" y="4714875"/>
          <p14:tracePt t="69772" x="3108325" y="4714875"/>
          <p14:tracePt t="69789" x="3081338" y="4705350"/>
          <p14:tracePt t="69805" x="3054350" y="4687888"/>
          <p14:tracePt t="69823" x="3000375" y="4679950"/>
          <p14:tracePt t="69839" x="2973388" y="4660900"/>
          <p14:tracePt t="69856" x="2946400" y="4660900"/>
          <p14:tracePt t="69872" x="2911475" y="4652963"/>
          <p14:tracePt t="69872" x="2901950" y="4652963"/>
          <p14:tracePt t="69890" x="2884488" y="4643438"/>
          <p14:tracePt t="69906" x="2874963" y="4643438"/>
          <p14:tracePt t="69922" x="2867025" y="4643438"/>
          <p14:tracePt t="69938" x="2857500" y="4643438"/>
          <p14:tracePt t="69955" x="2847975" y="4643438"/>
          <p14:tracePt t="69972" x="2813050" y="4643438"/>
          <p14:tracePt t="69988" x="2776538" y="4625975"/>
          <p14:tracePt t="70005" x="2759075" y="4625975"/>
          <p14:tracePt t="70022" x="2732088" y="4625975"/>
          <p14:tracePt t="70039" x="2714625" y="4608513"/>
          <p14:tracePt t="70055" x="2705100" y="4608513"/>
          <p14:tracePt t="70072" x="2679700" y="4608513"/>
          <p14:tracePt t="70072" x="2652713" y="4598988"/>
          <p14:tracePt t="70090" x="2625725" y="4589463"/>
          <p14:tracePt t="70106" x="2608263" y="4589463"/>
          <p14:tracePt t="70122" x="2581275" y="4589463"/>
          <p14:tracePt t="70138" x="2562225" y="4581525"/>
          <p14:tracePt t="70155" x="2509838" y="4562475"/>
          <p14:tracePt t="70171" x="2446338" y="4545013"/>
          <p14:tracePt t="70189" x="2401888" y="4537075"/>
          <p14:tracePt t="70233" x="2393950" y="4537075"/>
          <p14:tracePt t="70240" x="2374900" y="4537075"/>
          <p14:tracePt t="70258" x="2357438" y="4527550"/>
          <p14:tracePt t="70274" x="2322513" y="4500563"/>
          <p14:tracePt t="70274" x="2295525" y="4491038"/>
          <p14:tracePt t="70288" x="2276475" y="4483100"/>
          <p14:tracePt t="70322" x="2268538" y="4483100"/>
          <p14:tracePt t="70323" x="2259013" y="4473575"/>
          <p14:tracePt t="70339" x="2232025" y="4446588"/>
          <p14:tracePt t="70355" x="2224088" y="4419600"/>
          <p14:tracePt t="70387" x="2214563" y="4402138"/>
          <p14:tracePt t="70389" x="2205038" y="4384675"/>
          <p14:tracePt t="70405" x="2205038" y="4357688"/>
          <p14:tracePt t="70421" x="2205038" y="4340225"/>
          <p14:tracePt t="70438" x="2205038" y="4322763"/>
          <p14:tracePt t="70454" x="2205038" y="4313238"/>
          <p14:tracePt t="70497" x="2205038" y="4286250"/>
          <p14:tracePt t="70503" x="2214563" y="4276725"/>
          <p14:tracePt t="70510" x="2241550" y="4259263"/>
          <p14:tracePt t="70522" x="2259013" y="4251325"/>
          <p14:tracePt t="70539" x="2303463" y="4232275"/>
          <p14:tracePt t="70555" x="2339975" y="4205288"/>
          <p14:tracePt t="70571" x="2374900" y="4187825"/>
          <p14:tracePt t="70588" x="2419350" y="4179888"/>
          <p14:tracePt t="70604" x="2455863" y="4152900"/>
          <p14:tracePt t="70621" x="2473325" y="4143375"/>
          <p14:tracePt t="70638" x="2509838" y="4143375"/>
          <p14:tracePt t="70654" x="2544763" y="4143375"/>
          <p14:tracePt t="70672" x="2571750" y="4133850"/>
          <p14:tracePt t="70688" x="2616200" y="4133850"/>
          <p14:tracePt t="70704" x="2670175" y="4133850"/>
          <p14:tracePt t="70721" x="2776538" y="4133850"/>
          <p14:tracePt t="70738" x="2840038" y="4133850"/>
          <p14:tracePt t="70754" x="2901950" y="4133850"/>
          <p14:tracePt t="70771" x="2938463" y="4133850"/>
          <p14:tracePt t="70787" x="2982913" y="4133850"/>
          <p14:tracePt t="70805" x="3009900" y="4133850"/>
          <p14:tracePt t="70821" x="3054350" y="4133850"/>
          <p14:tracePt t="70838" x="3108325" y="4133850"/>
          <p14:tracePt t="70854" x="3160713" y="4133850"/>
          <p14:tracePt t="70871" x="3197225" y="4125913"/>
          <p14:tracePt t="70887" x="3259138" y="4125913"/>
          <p14:tracePt t="70904" x="3295650" y="4125913"/>
          <p14:tracePt t="70921" x="3367088" y="4125913"/>
          <p14:tracePt t="70921" x="3384550" y="4125913"/>
          <p14:tracePt t="70937" x="3455988" y="4125913"/>
          <p14:tracePt t="70954" x="3517900" y="4125913"/>
          <p14:tracePt t="70971" x="3589338" y="4125913"/>
          <p14:tracePt t="70987" x="3660775" y="4125913"/>
          <p14:tracePt t="71005" x="3724275" y="4125913"/>
          <p14:tracePt t="71021" x="3840163" y="4125913"/>
          <p14:tracePt t="71038" x="3911600" y="4125913"/>
          <p14:tracePt t="71054" x="4000500" y="4125913"/>
          <p14:tracePt t="71070" x="4062413" y="4125913"/>
          <p14:tracePt t="71087" x="4098925" y="4125913"/>
          <p14:tracePt t="71104" x="4116388" y="4125913"/>
          <p14:tracePt t="71120" x="4205288" y="4125913"/>
          <p14:tracePt t="71137" x="4276725" y="4125913"/>
          <p14:tracePt t="71170" x="4340225" y="4125913"/>
          <p14:tracePt t="71172" x="4411663" y="4125913"/>
          <p14:tracePt t="71187" x="4465638" y="4125913"/>
          <p14:tracePt t="71204" x="4491038" y="4125913"/>
          <p14:tracePt t="71220" x="4510088" y="4125913"/>
          <p14:tracePt t="71237" x="4545013" y="4125913"/>
          <p14:tracePt t="71254" x="4554538" y="4125913"/>
          <p14:tracePt t="71270" x="4589463" y="4125913"/>
          <p14:tracePt t="71314" x="4608513" y="4125913"/>
          <p14:tracePt t="71322" x="4633913" y="4125913"/>
          <p14:tracePt t="71328" x="4643438" y="4125913"/>
          <p14:tracePt t="71337" x="4660900" y="4143375"/>
          <p14:tracePt t="71353" x="4670425" y="4152900"/>
          <p14:tracePt t="71370" x="4705350" y="4197350"/>
          <p14:tracePt t="71386" x="4724400" y="4214813"/>
          <p14:tracePt t="71403" x="4741863" y="4241800"/>
          <p14:tracePt t="71420" x="4741863" y="4251325"/>
          <p14:tracePt t="71437" x="4751388" y="4268788"/>
          <p14:tracePt t="71453" x="4776788" y="4322763"/>
          <p14:tracePt t="71470" x="4795838" y="4348163"/>
          <p14:tracePt t="71486" x="4803775" y="4375150"/>
          <p14:tracePt t="71504" x="4803775" y="4419600"/>
          <p14:tracePt t="71519" x="4803775" y="4473575"/>
          <p14:tracePt t="71537" x="4795838" y="4510088"/>
          <p14:tracePt t="71553" x="4786313" y="4562475"/>
          <p14:tracePt t="71570" x="4776788" y="4581525"/>
          <p14:tracePt t="71586" x="4741863" y="4616450"/>
          <p14:tracePt t="71603" x="4724400" y="4633913"/>
          <p14:tracePt t="71620" x="4652963" y="4643438"/>
          <p14:tracePt t="71636" x="4581525" y="4679950"/>
          <p14:tracePt t="71653" x="4510088" y="4697413"/>
          <p14:tracePt t="71670" x="4456113" y="4697413"/>
          <p14:tracePt t="71687" x="4419600" y="4697413"/>
          <p14:tracePt t="71703" x="4375150" y="4705350"/>
          <p14:tracePt t="71719" x="4340225" y="4705350"/>
          <p14:tracePt t="71736" x="4276725" y="4714875"/>
          <p14:tracePt t="71753" x="4187825" y="4741863"/>
          <p14:tracePt t="71770" x="4125913" y="4751388"/>
          <p14:tracePt t="71786" x="4089400" y="4759325"/>
          <p14:tracePt t="71803" x="4044950" y="4759325"/>
          <p14:tracePt t="71820" x="4027488" y="4759325"/>
          <p14:tracePt t="71836" x="3973513" y="4786313"/>
          <p14:tracePt t="71853" x="3946525" y="4786313"/>
          <p14:tracePt t="71870" x="3902075" y="4786313"/>
          <p14:tracePt t="71886" x="3830638" y="4786313"/>
          <p14:tracePt t="71902" x="3768725" y="4786313"/>
          <p14:tracePt t="71919" x="3724275" y="4786313"/>
          <p14:tracePt t="71936" x="3705225" y="4786313"/>
          <p14:tracePt t="71952" x="3679825" y="4786313"/>
          <p14:tracePt t="71970" x="3660775" y="4786313"/>
          <p14:tracePt t="71985" x="3625850" y="4786313"/>
          <p14:tracePt t="72003" x="3616325" y="4786313"/>
          <p14:tracePt t="72019" x="3598863" y="4786313"/>
          <p14:tracePt t="72035" x="3562350" y="4786313"/>
          <p14:tracePt t="72052" x="3509963" y="4786313"/>
          <p14:tracePt t="72069" x="3482975" y="4786313"/>
          <p14:tracePt t="72085" x="3473450" y="4786313"/>
          <p14:tracePt t="72103" x="3455988" y="4786313"/>
          <p14:tracePt t="72119" x="3438525" y="4786313"/>
          <p14:tracePt t="72136" x="3419475" y="4786313"/>
          <p14:tracePt t="72152" x="3384550" y="4786313"/>
          <p14:tracePt t="72169" x="3357563" y="4786313"/>
          <p14:tracePt t="72187" x="3340100" y="4786313"/>
          <p14:tracePt t="72225" x="3330575" y="4786313"/>
          <p14:tracePt t="72233" x="3313113" y="4786313"/>
          <p14:tracePt t="72241" x="3214688" y="4786313"/>
          <p14:tracePt t="72253" x="3133725" y="4786313"/>
          <p14:tracePt t="72268" x="3036888" y="4786313"/>
          <p14:tracePt t="72286" x="2990850" y="4786313"/>
          <p14:tracePt t="72302" x="2973388" y="4786313"/>
          <p14:tracePt t="72319" x="2946400" y="4786313"/>
          <p14:tracePt t="72336" x="2928938" y="4786313"/>
          <p14:tracePt t="72353" x="2884488" y="4786313"/>
          <p14:tracePt t="72370" x="2867025" y="4786313"/>
          <p14:tracePt t="72370" x="2847975" y="4786313"/>
          <p14:tracePt t="72405" x="2840038" y="4786313"/>
          <p14:tracePt t="72426" x="2822575" y="4786313"/>
          <p14:tracePt t="72427" x="2803525" y="4786313"/>
          <p14:tracePt t="72435" x="2768600" y="4786313"/>
          <p14:tracePt t="72452" x="2732088" y="4786313"/>
          <p14:tracePt t="72469" x="2687638" y="4786313"/>
          <p14:tracePt t="72485" x="2670175" y="4786313"/>
          <p14:tracePt t="72501" x="2643188" y="4776788"/>
          <p14:tracePt t="72519" x="2633663" y="4776788"/>
          <p14:tracePt t="72535" x="2598738" y="4768850"/>
          <p14:tracePt t="72552" x="2571750" y="4741863"/>
          <p14:tracePt t="72568" x="2527300" y="4724400"/>
          <p14:tracePt t="72585" x="2473325" y="4687888"/>
          <p14:tracePt t="72601" x="2465388" y="4679950"/>
          <p14:tracePt t="72619" x="2446338" y="4670425"/>
          <p14:tracePt t="72635" x="2411413" y="4643438"/>
          <p14:tracePt t="72652" x="2401888" y="4633913"/>
          <p14:tracePt t="72668" x="2384425" y="4616450"/>
          <p14:tracePt t="72686" x="2374900" y="4589463"/>
          <p14:tracePt t="72701" x="2357438" y="4572000"/>
          <p14:tracePt t="72718" x="2339975" y="4554538"/>
          <p14:tracePt t="72735" x="2339975" y="4537075"/>
          <p14:tracePt t="72752" x="2330450" y="4510088"/>
          <p14:tracePt t="72768" x="2330450" y="4483100"/>
          <p14:tracePt t="72784" x="2330450" y="4456113"/>
          <p14:tracePt t="72801" x="2330450" y="4438650"/>
          <p14:tracePt t="72818" x="2330450" y="4411663"/>
          <p14:tracePt t="72834" x="2330450" y="4394200"/>
          <p14:tracePt t="72851" x="2330450" y="4375150"/>
          <p14:tracePt t="72868" x="2330450" y="4348163"/>
          <p14:tracePt t="72885" x="2339975" y="4330700"/>
          <p14:tracePt t="72901" x="2357438" y="4313238"/>
          <p14:tracePt t="72918" x="2393950" y="4286250"/>
          <p14:tracePt t="72934" x="2401888" y="4276725"/>
          <p14:tracePt t="72951" x="2419350" y="4276725"/>
          <p14:tracePt t="72968" x="2446338" y="4251325"/>
          <p14:tracePt t="72984" x="2482850" y="4241800"/>
          <p14:tracePt t="73001" x="2544763" y="4224338"/>
          <p14:tracePt t="73019" x="2608263" y="4197350"/>
          <p14:tracePt t="73034" x="2660650" y="4187825"/>
          <p14:tracePt t="73051" x="2751138" y="4170363"/>
          <p14:tracePt t="73067" x="2813050" y="4170363"/>
          <p14:tracePt t="73085" x="2874963" y="4170363"/>
          <p14:tracePt t="73101" x="2894013" y="4170363"/>
          <p14:tracePt t="73118" x="2919413" y="4170363"/>
          <p14:tracePt t="73133" x="2955925" y="4170363"/>
          <p14:tracePt t="73151" x="3009900" y="4170363"/>
          <p14:tracePt t="73167" x="3116263" y="4152900"/>
          <p14:tracePt t="73184" x="3205163" y="4125913"/>
          <p14:tracePt t="73200" x="3340100" y="4071938"/>
          <p14:tracePt t="73218" x="3419475" y="4062413"/>
          <p14:tracePt t="73234" x="3482975" y="4054475"/>
          <p14:tracePt t="73251" x="3517900" y="4054475"/>
          <p14:tracePt t="73267" x="3562350" y="4044950"/>
          <p14:tracePt t="73284" x="3571875" y="4044950"/>
          <p14:tracePt t="73301" x="3608388" y="4044950"/>
          <p14:tracePt t="73318" x="3670300" y="4017963"/>
          <p14:tracePt t="73334" x="3705225" y="4017963"/>
          <p14:tracePt t="73351" x="3751263" y="4010025"/>
          <p14:tracePt t="73368" x="3795713" y="4010025"/>
          <p14:tracePt t="73384" x="3848100" y="3990975"/>
          <p14:tracePt t="73400" x="3919538" y="3990975"/>
          <p14:tracePt t="73418" x="3956050" y="3990975"/>
          <p14:tracePt t="73434" x="3983038" y="3990975"/>
          <p14:tracePt t="73450" x="4017963" y="3990975"/>
          <p14:tracePt t="73467" x="4044950" y="3990975"/>
          <p14:tracePt t="73483" x="4108450" y="3990975"/>
          <p14:tracePt t="73500" x="4160838" y="3990975"/>
          <p14:tracePt t="73518" x="4214813" y="3990975"/>
          <p14:tracePt t="73533" x="4251325" y="3990975"/>
          <p14:tracePt t="73550" x="4286250" y="3990975"/>
          <p14:tracePt t="73567" x="4313238" y="3990975"/>
          <p14:tracePt t="73584" x="4348163" y="3990975"/>
          <p14:tracePt t="73600" x="4394200" y="4010025"/>
          <p14:tracePt t="73600" x="4411663" y="4010025"/>
          <p14:tracePt t="73618" x="4429125" y="4017963"/>
          <p14:tracePt t="73633" x="4456113" y="4027488"/>
          <p14:tracePt t="73682" x="4473575" y="4037013"/>
          <p14:tracePt t="73689" x="4510088" y="4062413"/>
          <p14:tracePt t="73697" x="4518025" y="4071938"/>
          <p14:tracePt t="73704" x="4537075" y="4089400"/>
          <p14:tracePt t="73717" x="4554538" y="4116388"/>
          <p14:tracePt t="73734" x="4562475" y="4133850"/>
          <p14:tracePt t="73750" x="4598988" y="4187825"/>
          <p14:tracePt t="73766" x="4633913" y="4214813"/>
          <p14:tracePt t="73783" x="4652963" y="4241800"/>
          <p14:tracePt t="73800" x="4660900" y="4276725"/>
          <p14:tracePt t="73816" x="4679950" y="4303713"/>
          <p14:tracePt t="73833" x="4714875" y="4367213"/>
          <p14:tracePt t="73850" x="4724400" y="4375150"/>
          <p14:tracePt t="73867" x="4732338" y="4384675"/>
          <p14:tracePt t="73883" x="4732338" y="4419600"/>
          <p14:tracePt t="73900" x="4732338" y="4429125"/>
          <p14:tracePt t="73917" x="4751388" y="4456113"/>
          <p14:tracePt t="73933" x="4751388" y="4465638"/>
          <p14:tracePt t="73950" x="4751388" y="4473575"/>
          <p14:tracePt t="73966" x="4751388" y="4483100"/>
          <p14:tracePt t="73983" x="4751388" y="4500563"/>
          <p14:tracePt t="74000" x="4751388" y="4510088"/>
          <p14:tracePt t="74016" x="4751388" y="4518025"/>
          <p14:tracePt t="74032" x="4751388" y="4527550"/>
          <p14:tracePt t="74113" x="4741863" y="4537075"/>
          <p14:tracePt t="74129" x="4741863" y="4545013"/>
          <p14:tracePt t="74281" x="4732338" y="4554538"/>
          <p14:tracePt t="74313" x="4724400" y="4562475"/>
          <p14:tracePt t="74321" x="4714875" y="4581525"/>
          <p14:tracePt t="74353" x="4705350" y="4589463"/>
          <p14:tracePt t="74372" x="4697413" y="4589463"/>
          <p14:tracePt t="74382" x="4687888" y="4598988"/>
          <p14:tracePt t="74383" x="4679950" y="4608513"/>
          <p14:tracePt t="74399" x="4660900" y="4616450"/>
          <p14:tracePt t="74415" x="4652963" y="4625975"/>
          <p14:tracePt t="74433" x="4625975" y="4633913"/>
          <p14:tracePt t="74473" x="4616450" y="4633913"/>
          <p14:tracePt t="74481" x="4581525" y="4652963"/>
          <p14:tracePt t="74489" x="4554538" y="4660900"/>
          <p14:tracePt t="74499" x="4473575" y="4660900"/>
          <p14:tracePt t="74515" x="4402138" y="4670425"/>
          <p14:tracePt t="74533" x="4367213" y="4670425"/>
          <p14:tracePt t="74549" x="4330700" y="4687888"/>
          <p14:tracePt t="74566" x="4286250" y="4687888"/>
          <p14:tracePt t="74582" x="4232275" y="4697413"/>
          <p14:tracePt t="74599" x="4197350" y="4705350"/>
          <p14:tracePt t="74615" x="4143375" y="4714875"/>
          <p14:tracePt t="74632" x="4081463" y="4714875"/>
          <p14:tracePt t="74648" x="3965575" y="4732338"/>
          <p14:tracePt t="74665" x="3894138" y="4741863"/>
          <p14:tracePt t="74682" x="3857625" y="4741863"/>
          <p14:tracePt t="74699" x="3813175" y="4768850"/>
          <p14:tracePt t="74715" x="3759200" y="4776788"/>
          <p14:tracePt t="74733" x="3697288" y="4776788"/>
          <p14:tracePt t="74749" x="3643313" y="4786313"/>
          <p14:tracePt t="74766" x="3571875" y="4803775"/>
          <p14:tracePt t="74782" x="3536950" y="4803775"/>
          <p14:tracePt t="74799" x="3517900" y="4803775"/>
          <p14:tracePt t="74815" x="3473450" y="4803775"/>
          <p14:tracePt t="74831" x="3455988" y="4803775"/>
          <p14:tracePt t="74848" x="3419475" y="4803775"/>
          <p14:tracePt t="74848" x="3411538" y="4803775"/>
          <p14:tracePt t="74866" x="3384550" y="4803775"/>
          <p14:tracePt t="74882" x="3367088" y="4803775"/>
          <p14:tracePt t="74899" x="3286125" y="4803775"/>
          <p14:tracePt t="74915" x="3214688" y="4803775"/>
          <p14:tracePt t="74932" x="3133725" y="4803775"/>
          <p14:tracePt t="74948" x="3081338" y="4795838"/>
          <p14:tracePt t="74966" x="3009900" y="4776788"/>
          <p14:tracePt t="74982" x="2938463" y="4759325"/>
          <p14:tracePt t="74999" x="2867025" y="4751388"/>
          <p14:tracePt t="75015" x="2813050" y="4714875"/>
          <p14:tracePt t="75032" x="2741613" y="4705350"/>
          <p14:tracePt t="75048" x="2679700" y="4687888"/>
          <p14:tracePt t="75048" x="2660650" y="4670425"/>
          <p14:tracePt t="75066" x="2633663" y="4652963"/>
          <p14:tracePt t="75081" x="2589213" y="4633913"/>
          <p14:tracePt t="75099" x="2536825" y="4598988"/>
          <p14:tracePt t="75114" x="2500313" y="4554538"/>
          <p14:tracePt t="75132" x="2465388" y="4510088"/>
          <p14:tracePt t="75148" x="2446338" y="4483100"/>
          <p14:tracePt t="75165" x="2428875" y="4429125"/>
          <p14:tracePt t="75181" x="2401888" y="4367213"/>
          <p14:tracePt t="75198" x="2393950" y="4313238"/>
          <p14:tracePt t="75214" x="2366963" y="4232275"/>
          <p14:tracePt t="75231" x="2347913" y="4170363"/>
          <p14:tracePt t="75247" x="2347913" y="4152900"/>
          <p14:tracePt t="75265" x="2347913" y="4108450"/>
          <p14:tracePt t="75281" x="2347913" y="4071938"/>
          <p14:tracePt t="75298" x="2347913" y="4054475"/>
          <p14:tracePt t="75314" x="2366963" y="4037013"/>
          <p14:tracePt t="75331" x="2419350" y="4010025"/>
          <p14:tracePt t="75347" x="2509838" y="4000500"/>
          <p14:tracePt t="75365" x="2589213" y="4000500"/>
          <p14:tracePt t="75380" x="2741613" y="4000500"/>
          <p14:tracePt t="75398" x="2982913" y="4000500"/>
          <p14:tracePt t="75414" x="3214688" y="4000500"/>
          <p14:tracePt t="75431" x="3473450" y="4027488"/>
          <p14:tracePt t="75447" x="3741738" y="4062413"/>
          <p14:tracePt t="75464" x="3875088" y="4089400"/>
          <p14:tracePt t="75480" x="4010025" y="4116388"/>
          <p14:tracePt t="75498" x="4081463" y="4116388"/>
          <p14:tracePt t="75514" x="4152900" y="4125913"/>
          <p14:tracePt t="75531" x="4268788" y="4152900"/>
          <p14:tracePt t="75548" x="4322763" y="4160838"/>
          <p14:tracePt t="75563" x="4375150" y="4160838"/>
          <p14:tracePt t="75580" x="4438650" y="4170363"/>
          <p14:tracePt t="75597" x="4510088" y="4187825"/>
          <p14:tracePt t="75613" x="4616450" y="4197350"/>
          <p14:tracePt t="75631" x="4679950" y="4224338"/>
          <p14:tracePt t="75647" x="4776788" y="4224338"/>
          <p14:tracePt t="75664" x="4822825" y="4224338"/>
          <p14:tracePt t="75681" x="4830763" y="4232275"/>
          <p14:tracePt t="75729" x="4840288" y="4232275"/>
          <p14:tracePt t="75738" x="4867275" y="4232275"/>
          <p14:tracePt t="75749" x="4894263" y="4232275"/>
          <p14:tracePt t="75763" x="4902200" y="4241800"/>
          <p14:tracePt t="75764" x="4946650" y="4259263"/>
          <p14:tracePt t="75809" x="4965700" y="4276725"/>
          <p14:tracePt t="75816" x="4973638" y="4276725"/>
          <p14:tracePt t="75899" x="4983163" y="4286250"/>
          <p14:tracePt t="76042" x="4983163" y="4303713"/>
          <p14:tracePt t="76058" x="4983163" y="4313238"/>
          <p14:tracePt t="76099" x="4973638" y="4322763"/>
          <p14:tracePt t="76099" x="0" y="0"/>
        </p14:tracePtLst>
        <p14:tracePtLst>
          <p14:tracePt t="76535" x="4581525" y="3803650"/>
          <p14:tracePt t="76650" x="4572000" y="3795713"/>
          <p14:tracePt t="76659" x="4537075" y="3795713"/>
          <p14:tracePt t="76666" x="4518025" y="3795713"/>
          <p14:tracePt t="76666" x="4465638" y="3795713"/>
          <p14:tracePt t="76683" x="4438650" y="3795713"/>
          <p14:tracePt t="76683" x="4411663" y="3795713"/>
          <p14:tracePt t="76696" x="4313238" y="3795713"/>
          <p14:tracePt t="76713" x="4232275" y="3795713"/>
          <p14:tracePt t="76730" x="4133850" y="3795713"/>
          <p14:tracePt t="76747" x="4044950" y="3795713"/>
          <p14:tracePt t="76763" x="3956050" y="3795713"/>
          <p14:tracePt t="76780" x="3840163" y="3795713"/>
          <p14:tracePt t="76796" x="3759200" y="3795713"/>
          <p14:tracePt t="76813" x="3687763" y="3795713"/>
          <p14:tracePt t="76830" x="3633788" y="3795713"/>
          <p14:tracePt t="76847" x="3608388" y="3795713"/>
          <p14:tracePt t="76863" x="3544888" y="3795713"/>
          <p14:tracePt t="76881" x="3473450" y="3795713"/>
          <p14:tracePt t="76897" x="3394075" y="3795713"/>
          <p14:tracePt t="76914" x="3330575" y="3795713"/>
          <p14:tracePt t="76929" x="3286125" y="3795713"/>
          <p14:tracePt t="76947" x="3268663" y="3795713"/>
          <p14:tracePt t="76963" x="3224213" y="3795713"/>
          <p14:tracePt t="76980" x="3205163" y="3795713"/>
          <p14:tracePt t="76996" x="3170238" y="3795713"/>
          <p14:tracePt t="77014" x="3125788" y="3795713"/>
          <p14:tracePt t="77029" x="3071813" y="3795713"/>
          <p14:tracePt t="77046" x="3036888" y="3795713"/>
          <p14:tracePt t="77062" x="2982913" y="3795713"/>
          <p14:tracePt t="77080" x="2955925" y="3795713"/>
          <p14:tracePt t="77096" x="2911475" y="3795713"/>
          <p14:tracePt t="77113" x="2857500" y="3795713"/>
          <p14:tracePt t="77130" x="2830513" y="3795713"/>
          <p14:tracePt t="77130" x="2803525" y="3795713"/>
          <p14:tracePt t="77146" x="2751138" y="3795713"/>
          <p14:tracePt t="77162" x="2697163" y="3795713"/>
          <p14:tracePt t="77180" x="2643188" y="3795713"/>
          <p14:tracePt t="77196" x="2598738" y="3795713"/>
          <p14:tracePt t="77212" x="2544763" y="3795713"/>
          <p14:tracePt t="77229" x="2527300" y="3795713"/>
          <p14:tracePt t="77246" x="2482850" y="3795713"/>
          <p14:tracePt t="77262" x="2455863" y="3795713"/>
          <p14:tracePt t="77280" x="2438400" y="3795713"/>
          <p14:tracePt t="77296" x="2411413" y="3795713"/>
          <p14:tracePt t="77313" x="2393950" y="3795713"/>
          <p14:tracePt t="77329" x="2357438" y="3795713"/>
          <p14:tracePt t="77329" x="2347913" y="3795713"/>
          <p14:tracePt t="77347" x="2330450" y="3795713"/>
          <p14:tracePt t="77362" x="2295525" y="3795713"/>
          <p14:tracePt t="77380" x="2268538" y="3795713"/>
          <p14:tracePt t="77396" x="2251075" y="3786188"/>
          <p14:tracePt t="77412" x="2214563" y="3786188"/>
          <p14:tracePt t="77429" x="2187575" y="3776663"/>
          <p14:tracePt t="77445" x="2170113" y="3776663"/>
          <p14:tracePt t="77462" x="2152650" y="3776663"/>
          <p14:tracePt t="77479" x="2143125" y="3776663"/>
          <p14:tracePt t="77530" x="2125663" y="3776663"/>
          <p14:tracePt t="77546" x="2116138" y="3776663"/>
          <p14:tracePt t="77567" x="2108200" y="3776663"/>
          <p14:tracePt t="77568" x="2098675" y="3768725"/>
          <p14:tracePt t="77578" x="2071688" y="3768725"/>
          <p14:tracePt t="77690" x="2054225" y="3751263"/>
          <p14:tracePt t="77690" x="2054225" y="3741738"/>
          <p14:tracePt t="77707" x="2044700" y="3714750"/>
          <p14:tracePt t="77714" x="2044700" y="3705225"/>
          <p14:tracePt t="77731" x="2036763" y="3687763"/>
          <p14:tracePt t="77731" x="2036763" y="3679825"/>
          <p14:tracePt t="77745" x="2017713" y="3643313"/>
          <p14:tracePt t="77762" x="2000250" y="3598863"/>
          <p14:tracePt t="77779" x="1982788" y="3544888"/>
          <p14:tracePt t="77795" x="1946275" y="3517900"/>
          <p14:tracePt t="77813" x="1938338" y="3482975"/>
          <p14:tracePt t="77828" x="1928813" y="3411538"/>
          <p14:tracePt t="77845" x="1928813" y="3384550"/>
          <p14:tracePt t="77861" x="1911350" y="3330575"/>
          <p14:tracePt t="77878" x="1901825" y="3313113"/>
          <p14:tracePt t="77895" x="1901825" y="3295650"/>
          <p14:tracePt t="77912" x="1901825" y="3268663"/>
          <p14:tracePt t="77928" x="1901825" y="3241675"/>
          <p14:tracePt t="77945" x="1901825" y="3224213"/>
          <p14:tracePt t="77961" x="1901825" y="3179763"/>
          <p14:tracePt t="77978" x="1901825" y="3133725"/>
          <p14:tracePt t="77994" x="1901825" y="3081338"/>
          <p14:tracePt t="78011" x="1901825" y="3044825"/>
          <p14:tracePt t="78028" x="1901825" y="3009900"/>
          <p14:tracePt t="78045" x="1901825" y="2982913"/>
          <p14:tracePt t="78062" x="1901825" y="2973388"/>
          <p14:tracePt t="78078" x="1901825" y="2965450"/>
          <p14:tracePt t="78095" x="1901825" y="2955925"/>
          <p14:tracePt t="78111" x="1911350" y="2946400"/>
          <p14:tracePt t="78129" x="1946275" y="2928938"/>
          <p14:tracePt t="78144" x="1982788" y="2928938"/>
          <p14:tracePt t="78162" x="2054225" y="2919413"/>
          <p14:tracePt t="78178" x="2170113" y="2919413"/>
          <p14:tracePt t="78195" x="2241550" y="2919413"/>
          <p14:tracePt t="78211" x="2330450" y="2919413"/>
          <p14:tracePt t="78228" x="2428875" y="2919413"/>
          <p14:tracePt t="78244" x="2527300" y="2919413"/>
          <p14:tracePt t="78261" x="2598738" y="2919413"/>
          <p14:tracePt t="78277" x="2697163" y="2919413"/>
          <p14:tracePt t="78295" x="2847975" y="2919413"/>
          <p14:tracePt t="78311" x="3108325" y="2919413"/>
          <p14:tracePt t="78328" x="3322638" y="2919413"/>
          <p14:tracePt t="78344" x="3490913" y="2919413"/>
          <p14:tracePt t="78362" x="3608388" y="2919413"/>
          <p14:tracePt t="78362" x="3660775" y="2919413"/>
          <p14:tracePt t="78378" x="3714750" y="2919413"/>
          <p14:tracePt t="78394" x="3768725" y="2919413"/>
          <p14:tracePt t="78410" x="3840163" y="2919413"/>
          <p14:tracePt t="78428" x="3902075" y="2919413"/>
          <p14:tracePt t="78445" x="3990975" y="2919413"/>
          <p14:tracePt t="78461" x="4071938" y="2919413"/>
          <p14:tracePt t="78477" x="4179888" y="2919413"/>
          <p14:tracePt t="78495" x="4340225" y="2946400"/>
          <p14:tracePt t="78511" x="4500563" y="2965450"/>
          <p14:tracePt t="78528" x="4714875" y="2982913"/>
          <p14:tracePt t="78544" x="4929188" y="2982913"/>
          <p14:tracePt t="78561" x="5089525" y="3009900"/>
          <p14:tracePt t="78577" x="5268913" y="3009900"/>
          <p14:tracePt t="78594" x="5357813" y="3009900"/>
          <p14:tracePt t="78610" x="5446713" y="3009900"/>
          <p14:tracePt t="78628" x="5562600" y="3009900"/>
          <p14:tracePt t="78644" x="5661025" y="3009900"/>
          <p14:tracePt t="78661" x="5776913" y="3009900"/>
          <p14:tracePt t="78677" x="5875338" y="3009900"/>
          <p14:tracePt t="78695" x="5938838" y="3009900"/>
          <p14:tracePt t="78711" x="5991225" y="3009900"/>
          <p14:tracePt t="78727" x="6010275" y="3009900"/>
          <p14:tracePt t="78743" x="6045200" y="3009900"/>
          <p14:tracePt t="78760" x="6062663" y="3009900"/>
          <p14:tracePt t="78875" x="6081713" y="3009900"/>
          <p14:tracePt t="78883" x="6089650" y="3027363"/>
          <p14:tracePt t="78886" x="6089650" y="3054350"/>
          <p14:tracePt t="78893" x="6099175" y="3081338"/>
          <p14:tracePt t="78910" x="6116638" y="3133725"/>
          <p14:tracePt t="78928" x="6116638" y="3232150"/>
          <p14:tracePt t="78944" x="6126163" y="3276600"/>
          <p14:tracePt t="78961" x="6143625" y="3348038"/>
          <p14:tracePt t="78977" x="6153150" y="3411538"/>
          <p14:tracePt t="78993" x="6180138" y="3482975"/>
          <p14:tracePt t="78993" x="6180138" y="3509963"/>
          <p14:tracePt t="79010" x="6232525" y="3598863"/>
          <p14:tracePt t="79027" x="6251575" y="3670300"/>
          <p14:tracePt t="79043" x="6276975" y="3714750"/>
          <p14:tracePt t="79060" x="6286500" y="3759200"/>
          <p14:tracePt t="79077" x="6286500" y="3795713"/>
          <p14:tracePt t="79094" x="6286500" y="3803650"/>
          <p14:tracePt t="79110" x="6296025" y="3840163"/>
          <p14:tracePt t="79127" x="6296025" y="3848100"/>
          <p14:tracePt t="79143" x="6296025" y="3867150"/>
          <p14:tracePt t="79159" x="6296025" y="3902075"/>
          <p14:tracePt t="79176" x="6251575" y="3911600"/>
          <p14:tracePt t="79194" x="6153150" y="3938588"/>
          <p14:tracePt t="79209" x="5973763" y="3938588"/>
          <p14:tracePt t="79227" x="5840413" y="3938588"/>
          <p14:tracePt t="79243" x="5705475" y="3938588"/>
          <p14:tracePt t="79259" x="5608638" y="3938588"/>
          <p14:tracePt t="79277" x="5473700" y="3938588"/>
          <p14:tracePt t="79293" x="5340350" y="3938588"/>
          <p14:tracePt t="79309" x="5170488" y="3938588"/>
          <p14:tracePt t="79326" x="5018088" y="3938588"/>
          <p14:tracePt t="79343" x="4857750" y="3938588"/>
          <p14:tracePt t="79359" x="4751388" y="3938588"/>
          <p14:tracePt t="79377" x="4652963" y="3938588"/>
          <p14:tracePt t="79393" x="4581525" y="3938588"/>
          <p14:tracePt t="79409" x="4465638" y="3938588"/>
          <p14:tracePt t="79427" x="4384675" y="3938588"/>
          <p14:tracePt t="79443" x="4268788" y="3938588"/>
          <p14:tracePt t="79459" x="4098925" y="3938588"/>
          <p14:tracePt t="79476" x="3795713" y="3938588"/>
          <p14:tracePt t="79492" x="3581400" y="3938588"/>
          <p14:tracePt t="79509" x="3446463" y="3938588"/>
          <p14:tracePt t="79526" x="3375025" y="3938588"/>
          <p14:tracePt t="79543" x="3268663" y="3938588"/>
          <p14:tracePt t="79560" x="3179763" y="3938588"/>
          <p14:tracePt t="79576" x="3089275" y="3938588"/>
          <p14:tracePt t="79593" x="2982913" y="3956050"/>
          <p14:tracePt t="79609" x="2901950" y="3965575"/>
          <p14:tracePt t="79609" x="2867025" y="3973513"/>
          <p14:tracePt t="79627" x="2786063" y="3973513"/>
          <p14:tracePt t="79642" x="2705100" y="3990975"/>
          <p14:tracePt t="79659" x="2608263" y="3990975"/>
          <p14:tracePt t="79675" x="2527300" y="3990975"/>
          <p14:tracePt t="79692" x="2428875" y="3990975"/>
          <p14:tracePt t="79709" x="2357438" y="3990975"/>
          <p14:tracePt t="79726" x="2276475" y="3990975"/>
          <p14:tracePt t="79742" x="2224088" y="3990975"/>
          <p14:tracePt t="79759" x="2179638" y="3990975"/>
          <p14:tracePt t="79775" x="2143125" y="3990975"/>
          <p14:tracePt t="79792" x="2098675" y="3990975"/>
          <p14:tracePt t="79808" x="2071688" y="3990975"/>
          <p14:tracePt t="79826" x="2017713" y="3990975"/>
          <p14:tracePt t="79843" x="1990725" y="3990975"/>
          <p14:tracePt t="79859" x="1973263" y="3990975"/>
          <p14:tracePt t="79877" x="1955800" y="3990975"/>
          <p14:tracePt t="79892" x="1928813" y="4000500"/>
          <p14:tracePt t="80063" x="1919288" y="4000500"/>
          <p14:tracePt t="80090" x="1901825" y="4000500"/>
          <p14:tracePt t="80122" x="1893888" y="4000500"/>
          <p14:tracePt t="80131" x="1874838" y="4000500"/>
          <p14:tracePt t="80139" x="1839913" y="4000500"/>
          <p14:tracePt t="80141" x="1822450" y="4000500"/>
          <p14:tracePt t="80211" x="1803400" y="4000500"/>
          <p14:tracePt t="80243" x="1795463" y="4000500"/>
          <p14:tracePt t="80251" x="1785938" y="4000500"/>
          <p14:tracePt t="80362" x="1785938" y="3983038"/>
          <p14:tracePt t="80364" x="1785938" y="3929063"/>
          <p14:tracePt t="80378" x="1785938" y="3894138"/>
          <p14:tracePt t="80386" x="1785938" y="3848100"/>
          <p14:tracePt t="80394" x="1785938" y="3776663"/>
          <p14:tracePt t="80408" x="1785938" y="3687763"/>
          <p14:tracePt t="80424" x="1785938" y="3625850"/>
          <p14:tracePt t="80441" x="1758950" y="3589338"/>
          <p14:tracePt t="80441" x="1741488" y="3544888"/>
          <p14:tracePt t="80459" x="1731963" y="3509963"/>
          <p14:tracePt t="80475" x="1714500" y="3455988"/>
          <p14:tracePt t="80491" x="1704975" y="3384550"/>
          <p14:tracePt t="80508" x="1679575" y="3330575"/>
          <p14:tracePt t="80524" x="1679575" y="3268663"/>
          <p14:tracePt t="80541" x="1679575" y="3241675"/>
          <p14:tracePt t="80557" x="1679575" y="3224213"/>
          <p14:tracePt t="80574" x="1679575" y="3197225"/>
          <p14:tracePt t="80590" x="1679575" y="3187700"/>
          <p14:tracePt t="80667" x="1679575" y="3179763"/>
          <p14:tracePt t="80683" x="1679575" y="3170238"/>
          <p14:tracePt t="80969" x="0" y="0"/>
        </p14:tracePtLst>
        <p14:tracePtLst>
          <p14:tracePt t="81233" x="1679575" y="3170238"/>
          <p14:tracePt t="81250" x="1687513" y="3170238"/>
          <p14:tracePt t="81267" x="1704975" y="3170238"/>
          <p14:tracePt t="81274" x="1714500" y="3170238"/>
          <p14:tracePt t="81290" x="1731963" y="3170238"/>
          <p14:tracePt t="81295" x="1741488" y="3170238"/>
          <p14:tracePt t="81306" x="1758950" y="3170238"/>
          <p14:tracePt t="81323" x="1776413" y="3170238"/>
          <p14:tracePt t="81340" x="1785938" y="3170238"/>
          <p14:tracePt t="81356" x="1839913" y="3170238"/>
          <p14:tracePt t="81374" x="1866900" y="3170238"/>
          <p14:tracePt t="81390" x="1919288" y="3179763"/>
          <p14:tracePt t="81406" x="1938338" y="3187700"/>
          <p14:tracePt t="81423" x="2017713" y="3205163"/>
          <p14:tracePt t="81440" x="2098675" y="3205163"/>
          <p14:tracePt t="81456" x="2170113" y="3224213"/>
          <p14:tracePt t="81474" x="2259013" y="3251200"/>
          <p14:tracePt t="81490" x="2393950" y="3276600"/>
          <p14:tracePt t="81507" x="2465388" y="3286125"/>
          <p14:tracePt t="81523" x="2517775" y="3286125"/>
          <p14:tracePt t="81539" x="2571750" y="3313113"/>
          <p14:tracePt t="81556" x="2616200" y="3313113"/>
          <p14:tracePt t="81573" x="2652713" y="3322638"/>
          <p14:tracePt t="81589" x="2741613" y="3322638"/>
          <p14:tracePt t="81606" x="2803525" y="3322638"/>
          <p14:tracePt t="81623" x="2894013" y="3322638"/>
          <p14:tracePt t="81639" x="2919413" y="3322638"/>
          <p14:tracePt t="81656" x="2946400" y="3322638"/>
          <p14:tracePt t="81672" x="2965450" y="3322638"/>
          <p14:tracePt t="81689" x="3000375" y="3330575"/>
          <p14:tracePt t="81706" x="3044825" y="3340100"/>
          <p14:tracePt t="81722" x="3108325" y="3367088"/>
          <p14:tracePt t="81739" x="3205163" y="3384550"/>
          <p14:tracePt t="81756" x="3313113" y="3429000"/>
          <p14:tracePt t="81772" x="3367088" y="3438525"/>
          <p14:tracePt t="81789" x="3402013" y="3446463"/>
          <p14:tracePt t="81806" x="3419475" y="3446463"/>
          <p14:tracePt t="81822" x="3473450" y="3446463"/>
          <p14:tracePt t="81839" x="3517900" y="3455988"/>
          <p14:tracePt t="81857" x="3581400" y="3482975"/>
          <p14:tracePt t="81872" x="3670300" y="3500438"/>
          <p14:tracePt t="81890" x="3724275" y="3517900"/>
          <p14:tracePt t="81906" x="3813175" y="3554413"/>
          <p14:tracePt t="81923" x="3840163" y="3554413"/>
          <p14:tracePt t="81939" x="3884613" y="3571875"/>
          <p14:tracePt t="81956" x="3929063" y="3589338"/>
          <p14:tracePt t="81972" x="4010025" y="3608388"/>
          <p14:tracePt t="81989" x="4062413" y="3616325"/>
          <p14:tracePt t="82005" x="4116388" y="3625850"/>
          <p14:tracePt t="82022" x="4187825" y="3625850"/>
          <p14:tracePt t="82039" x="4232275" y="3625850"/>
          <p14:tracePt t="82056" x="4286250" y="3625850"/>
          <p14:tracePt t="82072" x="4303713" y="3625850"/>
          <p14:tracePt t="82089" x="4322763" y="3625850"/>
          <p14:tracePt t="82105" x="4375150" y="3625850"/>
          <p14:tracePt t="82122" x="4394200" y="3608388"/>
          <p14:tracePt t="82138" x="4438650" y="3581400"/>
          <p14:tracePt t="82156" x="4456113" y="3554413"/>
          <p14:tracePt t="82172" x="4500563" y="3509963"/>
          <p14:tracePt t="82190" x="4500563" y="3482975"/>
          <p14:tracePt t="82205" x="4510088" y="3438525"/>
          <p14:tracePt t="82222" x="4510088" y="3394075"/>
          <p14:tracePt t="82238" x="4510088" y="3357563"/>
          <p14:tracePt t="82255" x="4510088" y="3330575"/>
          <p14:tracePt t="82271" x="4510088" y="3303588"/>
          <p14:tracePt t="82288" x="4491038" y="3276600"/>
          <p14:tracePt t="82305" x="4473575" y="3259138"/>
          <p14:tracePt t="82305" x="4446588" y="3232150"/>
          <p14:tracePt t="82323" x="4402138" y="3214688"/>
          <p14:tracePt t="82339" x="4348163" y="3179763"/>
          <p14:tracePt t="82356" x="4286250" y="3152775"/>
          <p14:tracePt t="82372" x="4214813" y="3125788"/>
          <p14:tracePt t="82388" x="4160838" y="3108325"/>
          <p14:tracePt t="82405" x="4081463" y="3098800"/>
          <p14:tracePt t="82422" x="3990975" y="3062288"/>
          <p14:tracePt t="82438" x="3938588" y="3062288"/>
          <p14:tracePt t="82456" x="3884613" y="3044825"/>
          <p14:tracePt t="82471" x="3803650" y="3044825"/>
          <p14:tracePt t="82488" x="3732213" y="3044825"/>
          <p14:tracePt t="82504" x="3687763" y="3036888"/>
          <p14:tracePt t="82522" x="3625850" y="3017838"/>
          <p14:tracePt t="82538" x="3581400" y="3017838"/>
          <p14:tracePt t="82556" x="3527425" y="3000375"/>
          <p14:tracePt t="82571" x="3455988" y="3000375"/>
          <p14:tracePt t="82589" x="3411538" y="2990850"/>
          <p14:tracePt t="82604" x="3375025" y="2990850"/>
          <p14:tracePt t="82621" x="3357563" y="2990850"/>
          <p14:tracePt t="82638" x="3303588" y="2990850"/>
          <p14:tracePt t="82655" x="3276600" y="2990850"/>
          <p14:tracePt t="82671" x="3259138" y="2990850"/>
          <p14:tracePt t="82689" x="3241675" y="2990850"/>
          <p14:tracePt t="82704" x="3205163" y="2990850"/>
          <p14:tracePt t="82722" x="3152775" y="2990850"/>
          <p14:tracePt t="82739" x="3098800" y="3017838"/>
          <p14:tracePt t="82755" x="3062288" y="3027363"/>
          <p14:tracePt t="82771" x="3054350" y="3036888"/>
          <p14:tracePt t="82788" x="3036888" y="3054350"/>
          <p14:tracePt t="82804" x="3017838" y="3054350"/>
          <p14:tracePt t="82821" x="3000375" y="3062288"/>
          <p14:tracePt t="82838" x="2973388" y="3089275"/>
          <p14:tracePt t="82855" x="2955925" y="3116263"/>
          <p14:tracePt t="82871" x="2955925" y="3170238"/>
          <p14:tracePt t="82889" x="2938463" y="3224213"/>
          <p14:tracePt t="82904" x="2938463" y="3259138"/>
          <p14:tracePt t="82922" x="2938463" y="3303588"/>
          <p14:tracePt t="82938" x="2938463" y="3330575"/>
          <p14:tracePt t="82955" x="2938463" y="3367088"/>
          <p14:tracePt t="82971" x="2965450" y="3384550"/>
          <p14:tracePt t="82988" x="2990850" y="3402013"/>
          <p14:tracePt t="83004" x="3036888" y="3429000"/>
          <p14:tracePt t="83021" x="3089275" y="3446463"/>
          <p14:tracePt t="83037" x="3133725" y="3473450"/>
          <p14:tracePt t="83055" x="3187700" y="3490913"/>
          <p14:tracePt t="83070" x="3232150" y="3500438"/>
          <p14:tracePt t="83087" x="3259138" y="3517900"/>
          <p14:tracePt t="83104" x="3295650" y="3517900"/>
          <p14:tracePt t="83121" x="3322638" y="3536950"/>
          <p14:tracePt t="83138" x="3384550" y="3544888"/>
          <p14:tracePt t="83154" x="3402013" y="3554413"/>
          <p14:tracePt t="83171" x="3429000" y="3554413"/>
          <p14:tracePt t="83188" x="3446463" y="3554413"/>
          <p14:tracePt t="83204" x="3482975" y="3554413"/>
          <p14:tracePt t="83220" x="3500438" y="3554413"/>
          <p14:tracePt t="83237" x="3544888" y="3554413"/>
          <p14:tracePt t="83253" x="3554413" y="3554413"/>
          <p14:tracePt t="83270" x="3571875" y="3554413"/>
          <p14:tracePt t="83288" x="3589338" y="3554413"/>
          <p14:tracePt t="83303" x="3608388" y="3571875"/>
          <p14:tracePt t="83321" x="3633788" y="3571875"/>
          <p14:tracePt t="83337" x="3660775" y="3571875"/>
          <p14:tracePt t="83337" x="3670300" y="3571875"/>
          <p14:tracePt t="83354" x="3732213" y="3571875"/>
          <p14:tracePt t="83371" x="3751263" y="3571875"/>
          <p14:tracePt t="83387" x="3776663" y="3571875"/>
          <p14:tracePt t="83404" x="3795713" y="3571875"/>
          <p14:tracePt t="83420" x="3822700" y="3571875"/>
          <p14:tracePt t="83437" x="3857625" y="3571875"/>
          <p14:tracePt t="83453" x="3919538" y="3571875"/>
          <p14:tracePt t="83470" x="3973513" y="3571875"/>
          <p14:tracePt t="83487" x="4027488" y="3571875"/>
          <p14:tracePt t="83503" x="4044950" y="3571875"/>
          <p14:tracePt t="83520" x="4089400" y="3554413"/>
          <p14:tracePt t="83536" x="4152900" y="3527425"/>
          <p14:tracePt t="83536" x="4160838" y="3517900"/>
          <p14:tracePt t="83554" x="4197350" y="3509963"/>
          <p14:tracePt t="83730" x="4214813" y="3509963"/>
          <p14:tracePt t="83739" x="4268788" y="3509963"/>
          <p14:tracePt t="83739" x="4276725" y="3509963"/>
          <p14:tracePt t="83753" x="4295775" y="3509963"/>
          <p14:tracePt t="83769" x="4322763" y="3527425"/>
          <p14:tracePt t="83787" x="4357688" y="3571875"/>
          <p14:tracePt t="83804" x="4367213" y="3598863"/>
          <p14:tracePt t="83820" x="4384675" y="3643313"/>
          <p14:tracePt t="83837" x="4419600" y="3714750"/>
          <p14:tracePt t="83853" x="4438650" y="3759200"/>
          <p14:tracePt t="83870" x="4465638" y="3813175"/>
          <p14:tracePt t="83886" x="4500563" y="3894138"/>
          <p14:tracePt t="83904" x="4510088" y="3956050"/>
          <p14:tracePt t="83919" x="4537075" y="3973513"/>
          <p14:tracePt t="83936" x="4537075" y="4027488"/>
          <p14:tracePt t="83953" x="4537075" y="4098925"/>
          <p14:tracePt t="83970" x="4537075" y="4214813"/>
          <p14:tracePt t="83986" x="4537075" y="4268788"/>
          <p14:tracePt t="84003" x="4537075" y="4322763"/>
          <p14:tracePt t="84019" x="4537075" y="4375150"/>
          <p14:tracePt t="84037" x="4537075" y="4419600"/>
          <p14:tracePt t="84053" x="4537075" y="4456113"/>
          <p14:tracePt t="84070" x="4537075" y="4500563"/>
          <p14:tracePt t="84086" x="4537075" y="4527550"/>
          <p14:tracePt t="84103" x="4537075" y="4581525"/>
          <p14:tracePt t="84119" x="4537075" y="4616450"/>
          <p14:tracePt t="84136" x="4518025" y="4652963"/>
          <p14:tracePt t="84152" x="4491038" y="4670425"/>
          <p14:tracePt t="84169" x="4456113" y="4697413"/>
          <p14:tracePt t="84186" x="4419600" y="4724400"/>
          <p14:tracePt t="84203" x="4394200" y="4732338"/>
          <p14:tracePt t="84219" x="4375150" y="4741863"/>
          <p14:tracePt t="84236" x="4348163" y="4759325"/>
          <p14:tracePt t="84252" x="4340225" y="4768850"/>
          <p14:tracePt t="84269" x="4313238" y="4776788"/>
          <p14:tracePt t="84285" x="4276725" y="4776788"/>
          <p14:tracePt t="84303" x="4232275" y="4776788"/>
          <p14:tracePt t="84319" x="4197350" y="4786313"/>
          <p14:tracePt t="84336" x="4170363" y="4786313"/>
          <p14:tracePt t="84352" x="4133850" y="4786313"/>
          <p14:tracePt t="84370" x="4108450" y="4786313"/>
          <p14:tracePt t="84385" x="4071938" y="4786313"/>
          <p14:tracePt t="84402" x="4062413" y="4786313"/>
          <p14:tracePt t="84418" x="4017963" y="4786313"/>
          <p14:tracePt t="84436" x="3990975" y="4786313"/>
          <p14:tracePt t="84452" x="3965575" y="4786313"/>
          <p14:tracePt t="84469" x="3919538" y="4786313"/>
          <p14:tracePt t="84486" x="3857625" y="4795838"/>
          <p14:tracePt t="84503" x="3840163" y="4795838"/>
          <p14:tracePt t="84519" x="3822700" y="4795838"/>
          <p14:tracePt t="84555" x="3795713" y="4803775"/>
          <p14:tracePt t="84555" x="3776663" y="4813300"/>
          <p14:tracePt t="84568" x="3724275" y="4813300"/>
          <p14:tracePt t="84585" x="3670300" y="4830763"/>
          <p14:tracePt t="84585" x="3643313" y="4830763"/>
          <p14:tracePt t="84603" x="3544888" y="4840288"/>
          <p14:tracePt t="84618" x="3490913" y="4840288"/>
          <p14:tracePt t="84636" x="3419475" y="4840288"/>
          <p14:tracePt t="84652" x="3384550" y="4840288"/>
          <p14:tracePt t="84669" x="3357563" y="4840288"/>
          <p14:tracePt t="84685" x="3330575" y="4840288"/>
          <p14:tracePt t="84702" x="3295650" y="4840288"/>
          <p14:tracePt t="84718" x="3241675" y="4840288"/>
          <p14:tracePt t="84735" x="3179763" y="4840288"/>
          <p14:tracePt t="84751" x="3116263" y="4840288"/>
          <p14:tracePt t="84769" x="3071813" y="4840288"/>
          <p14:tracePt t="84785" x="3044825" y="4840288"/>
          <p14:tracePt t="84785" x="3027363" y="4840288"/>
          <p14:tracePt t="84802" x="2973388" y="4840288"/>
          <p14:tracePt t="84819" x="2946400" y="4840288"/>
          <p14:tracePt t="84835" x="2911475" y="4840288"/>
          <p14:tracePt t="84851" x="2894013" y="4840288"/>
          <p14:tracePt t="84869" x="2884488" y="4830763"/>
          <p14:tracePt t="84885" x="2867025" y="4830763"/>
          <p14:tracePt t="84901" x="2840038" y="4813300"/>
          <p14:tracePt t="84918" x="2803525" y="4803775"/>
          <p14:tracePt t="84935" x="2759075" y="4768850"/>
          <p14:tracePt t="84952" x="2741613" y="4768850"/>
          <p14:tracePt t="84968" x="2705100" y="4759325"/>
          <p14:tracePt t="84984" x="2670175" y="4724400"/>
          <p14:tracePt t="85002" x="2571750" y="4679950"/>
          <p14:tracePt t="85019" x="2500313" y="4633913"/>
          <p14:tracePt t="85034" x="2411413" y="4581525"/>
          <p14:tracePt t="85051" x="2366963" y="4537075"/>
          <p14:tracePt t="85067" x="2339975" y="4510088"/>
          <p14:tracePt t="85085" x="2303463" y="4465638"/>
          <p14:tracePt t="85101" x="2295525" y="4446588"/>
          <p14:tracePt t="85118" x="2295525" y="4411663"/>
          <p14:tracePt t="85135" x="2286000" y="4375150"/>
          <p14:tracePt t="85151" x="2286000" y="4348163"/>
          <p14:tracePt t="85168" x="2286000" y="4330700"/>
          <p14:tracePt t="85184" x="2286000" y="4295775"/>
          <p14:tracePt t="85202" x="2286000" y="4241800"/>
          <p14:tracePt t="85218" x="2312988" y="4179888"/>
          <p14:tracePt t="85235" x="2330450" y="4133850"/>
          <p14:tracePt t="85251" x="2357438" y="4116388"/>
          <p14:tracePt t="85267" x="2393950" y="4089400"/>
          <p14:tracePt t="85284" x="2419350" y="4062413"/>
          <p14:tracePt t="85301" x="2473325" y="4037013"/>
          <p14:tracePt t="85318" x="2527300" y="4027488"/>
          <p14:tracePt t="85334" x="2625725" y="3973513"/>
          <p14:tracePt t="85351" x="2697163" y="3956050"/>
          <p14:tracePt t="85368" x="2751138" y="3946525"/>
          <p14:tracePt t="85383" x="2803525" y="3946525"/>
          <p14:tracePt t="85401" x="2847975" y="3946525"/>
          <p14:tracePt t="85418" x="2901950" y="3946525"/>
          <p14:tracePt t="85435" x="2955925" y="3946525"/>
          <p14:tracePt t="85450" x="3009900" y="3919538"/>
          <p14:tracePt t="85467" x="3062288" y="3919538"/>
          <p14:tracePt t="85484" x="3108325" y="3919538"/>
          <p14:tracePt t="85501" x="3160713" y="3919538"/>
          <p14:tracePt t="85517" x="3214688" y="3919538"/>
          <p14:tracePt t="85533" x="3286125" y="3919538"/>
          <p14:tracePt t="85550" x="3394075" y="3919538"/>
          <p14:tracePt t="85567" x="3490913" y="3919538"/>
          <p14:tracePt t="85584" x="3562350" y="3929063"/>
          <p14:tracePt t="85600" x="3608388" y="3929063"/>
          <p14:tracePt t="85617" x="3625850" y="3929063"/>
          <p14:tracePt t="85633" x="3697288" y="3938588"/>
          <p14:tracePt t="85650" x="3751263" y="3946525"/>
          <p14:tracePt t="85667" x="3822700" y="3946525"/>
          <p14:tracePt t="85684" x="3894138" y="3973513"/>
          <p14:tracePt t="85700" x="3946525" y="3983038"/>
          <p14:tracePt t="85718" x="4000500" y="3983038"/>
          <p14:tracePt t="85733" x="4054475" y="4000500"/>
          <p14:tracePt t="85750" x="4098925" y="4000500"/>
          <p14:tracePt t="85767" x="4170363" y="4000500"/>
          <p14:tracePt t="85784" x="4224338" y="4000500"/>
          <p14:tracePt t="85800" x="4268788" y="4000500"/>
          <p14:tracePt t="85851" x="4276725" y="4000500"/>
          <p14:tracePt t="85867" x="4295775" y="4000500"/>
          <p14:tracePt t="86050" x="0" y="0"/>
        </p14:tracePtLst>
        <p14:tracePtLst>
          <p14:tracePt t="86534" x="4000500" y="3251200"/>
          <p14:tracePt t="86714" x="3973513" y="3241675"/>
          <p14:tracePt t="86722" x="3929063" y="3241675"/>
          <p14:tracePt t="86730" x="3894138" y="3241675"/>
          <p14:tracePt t="86749" x="3840163" y="3241675"/>
          <p14:tracePt t="86751" x="3768725" y="3241675"/>
          <p14:tracePt t="86765" x="3697288" y="3241675"/>
          <p14:tracePt t="86783" x="3598863" y="3268663"/>
          <p14:tracePt t="86799" x="3517900" y="3276600"/>
          <p14:tracePt t="86816" x="3455988" y="3295650"/>
          <p14:tracePt t="86832" x="3429000" y="3295650"/>
          <p14:tracePt t="86849" x="3419475" y="3295650"/>
          <p14:tracePt t="86866" x="3411538" y="3295650"/>
          <p14:tracePt t="86866" x="3375025" y="3295650"/>
          <p14:tracePt t="86883" x="3357563" y="3295650"/>
          <p14:tracePt t="86898" x="3313113" y="3303588"/>
          <p14:tracePt t="86915" x="3251200" y="3330575"/>
          <p14:tracePt t="86932" x="3205163" y="3340100"/>
          <p14:tracePt t="86949" x="3152775" y="3348038"/>
          <p14:tracePt t="86965" x="3133725" y="3357563"/>
          <p14:tracePt t="86983" x="3098800" y="3384550"/>
          <p14:tracePt t="86999" x="3062288" y="3384550"/>
          <p14:tracePt t="87015" x="3044825" y="3384550"/>
          <p14:tracePt t="87031" x="3036888" y="3394075"/>
          <p14:tracePt t="87106" x="3027363" y="3402013"/>
          <p14:tracePt t="87115" x="3027363" y="3429000"/>
          <p14:tracePt t="87122" x="3027363" y="3455988"/>
          <p14:tracePt t="87131" x="3027363" y="3490913"/>
          <p14:tracePt t="87136" x="3089275" y="3562350"/>
          <p14:tracePt t="87149" x="3197225" y="3643313"/>
          <p14:tracePt t="87165" x="3313113" y="3705225"/>
          <p14:tracePt t="87181" x="3402013" y="3724275"/>
          <p14:tracePt t="87198" x="3446463" y="3751263"/>
          <p14:tracePt t="87215" x="3465513" y="3759200"/>
          <p14:tracePt t="87231" x="3490913" y="3768725"/>
          <p14:tracePt t="87248" x="3509963" y="3768725"/>
          <p14:tracePt t="87264" x="3562350" y="3768725"/>
          <p14:tracePt t="87264" x="3598863" y="3776663"/>
          <p14:tracePt t="87282" x="3633788" y="3795713"/>
          <p14:tracePt t="87298" x="3732213" y="3813175"/>
          <p14:tracePt t="87315" x="3795713" y="3830638"/>
          <p14:tracePt t="87331" x="3830638" y="3830638"/>
          <p14:tracePt t="87348" x="3840163" y="3830638"/>
          <p14:tracePt t="87364" x="3857625" y="3830638"/>
          <p14:tracePt t="87382" x="3911600" y="3830638"/>
          <p14:tracePt t="87398" x="3983038" y="3830638"/>
          <p14:tracePt t="87414" x="4054475" y="3813175"/>
          <p14:tracePt t="87431" x="4108450" y="3795713"/>
          <p14:tracePt t="87448" x="4160838" y="3776663"/>
          <p14:tracePt t="87465" x="4224338" y="3741738"/>
          <p14:tracePt t="87481" x="4295775" y="3697288"/>
          <p14:tracePt t="87498" x="4402138" y="3608388"/>
          <p14:tracePt t="87515" x="4510088" y="3544888"/>
          <p14:tracePt t="87531" x="4598988" y="3490913"/>
          <p14:tracePt t="87548" x="4608513" y="3482975"/>
          <p14:tracePt t="87564" x="4633913" y="3473450"/>
          <p14:tracePt t="87581" x="4643438" y="3465513"/>
          <p14:tracePt t="87597" x="4660900" y="3446463"/>
          <p14:tracePt t="87614" x="4679950" y="3429000"/>
          <p14:tracePt t="87632" x="4687888" y="3419475"/>
          <p14:tracePt t="87647" x="4687888" y="3402013"/>
          <p14:tracePt t="87665" x="4697413" y="3375025"/>
          <p14:tracePt t="87680" x="4697413" y="3340100"/>
          <p14:tracePt t="87680" x="4697413" y="3322638"/>
          <p14:tracePt t="87715" x="4697413" y="3313113"/>
          <p14:tracePt t="87779" x="4697413" y="3295650"/>
          <p14:tracePt t="87787" x="4687888" y="3295650"/>
          <p14:tracePt t="87795" x="4679950" y="3286125"/>
          <p14:tracePt t="87797" x="4670425" y="3286125"/>
          <p14:tracePt t="87814" x="4652963" y="3268663"/>
          <p14:tracePt t="87831" x="4633913" y="3268663"/>
          <p14:tracePt t="87847" x="4625975" y="3259138"/>
          <p14:tracePt t="87864" x="4598988" y="3251200"/>
          <p14:tracePt t="87881" x="4581525" y="3251200"/>
          <p14:tracePt t="87897" x="4572000" y="3241675"/>
          <p14:tracePt t="87946" x="4562475" y="3241675"/>
          <p14:tracePt t="87979" x="4554538" y="3241675"/>
          <p14:tracePt t="87986" x="4545013" y="3232150"/>
          <p14:tracePt t="88115" x="4545013" y="3224213"/>
          <p14:tracePt t="88122" x="4537075" y="3197225"/>
          <p14:tracePt t="88122" x="0" y="0"/>
        </p14:tracePtLst>
        <p14:tracePtLst>
          <p14:tracePt t="88527" x="3848100" y="2847975"/>
          <p14:tracePt t="88578" x="3830638" y="2847975"/>
          <p14:tracePt t="88594" x="3822700" y="2847975"/>
          <p14:tracePt t="88610" x="3813175" y="2847975"/>
          <p14:tracePt t="88621" x="3803650" y="2847975"/>
          <p14:tracePt t="88630" x="3768725" y="2847975"/>
          <p14:tracePt t="88646" x="3714750" y="2847975"/>
          <p14:tracePt t="88663" x="3660775" y="2847975"/>
          <p14:tracePt t="88680" x="3625850" y="2847975"/>
          <p14:tracePt t="88696" x="3589338" y="2847975"/>
          <p14:tracePt t="88712" x="3527425" y="2847975"/>
          <p14:tracePt t="88729" x="3455988" y="2847975"/>
          <p14:tracePt t="88746" x="3394075" y="2830513"/>
          <p14:tracePt t="88763" x="3348038" y="2813050"/>
          <p14:tracePt t="88779" x="3295650" y="2795588"/>
          <p14:tracePt t="88797" x="3241675" y="2776538"/>
          <p14:tracePt t="88812" x="3179763" y="2776538"/>
          <p14:tracePt t="88830" x="3152775" y="2776538"/>
          <p14:tracePt t="88846" x="3089275" y="2759075"/>
          <p14:tracePt t="88862" x="3017838" y="2759075"/>
          <p14:tracePt t="88879" x="2946400" y="2759075"/>
          <p14:tracePt t="88896" x="2894013" y="2732088"/>
          <p14:tracePt t="88913" x="2847975" y="2732088"/>
          <p14:tracePt t="88930" x="2795588" y="2732088"/>
          <p14:tracePt t="88946" x="2732088" y="2732088"/>
          <p14:tracePt t="88963" x="2670175" y="2732088"/>
          <p14:tracePt t="88979" x="2608263" y="2724150"/>
          <p14:tracePt t="88995" x="2571750" y="2724150"/>
          <p14:tracePt t="89012" x="2517775" y="2724150"/>
          <p14:tracePt t="89029" x="2465388" y="2724150"/>
          <p14:tracePt t="89045" x="2419350" y="2724150"/>
          <p14:tracePt t="89063" x="2393950" y="2724150"/>
          <p14:tracePt t="89079" x="2347913" y="2724150"/>
          <p14:tracePt t="89096" x="2295525" y="2724150"/>
          <p14:tracePt t="89112" x="2224088" y="2724150"/>
          <p14:tracePt t="89129" x="2170113" y="2724150"/>
          <p14:tracePt t="89145" x="2108200" y="2724150"/>
          <p14:tracePt t="89163" x="2062163" y="2724150"/>
          <p14:tracePt t="89178" x="2027238" y="2724150"/>
          <p14:tracePt t="89195" x="1982788" y="2724150"/>
          <p14:tracePt t="89212" x="1946275" y="2724150"/>
          <p14:tracePt t="89228" x="1919288" y="2724150"/>
          <p14:tracePt t="89245" x="1884363" y="2724150"/>
          <p14:tracePt t="89262" x="1866900" y="2724150"/>
          <p14:tracePt t="89278" x="1830388" y="2724150"/>
          <p14:tracePt t="89295" x="1785938" y="2724150"/>
          <p14:tracePt t="89312" x="1768475" y="2724150"/>
          <p14:tracePt t="89370" x="1751013" y="2724150"/>
          <p14:tracePt t="89378" x="1741488" y="2724150"/>
          <p14:tracePt t="89386" x="1731963" y="2724150"/>
          <p14:tracePt t="89387" x="1724025" y="2724150"/>
          <p14:tracePt t="89395" x="1704975" y="2724150"/>
          <p14:tracePt t="89458" x="1697038" y="2724150"/>
          <p14:tracePt t="89490" x="1687513" y="2714625"/>
          <p14:tracePt t="89523" x="1687513" y="2697163"/>
          <p14:tracePt t="89530" x="1687513" y="2687638"/>
          <p14:tracePt t="89538" x="1679575" y="2670175"/>
          <p14:tracePt t="89545" x="1679575" y="2625725"/>
          <p14:tracePt t="89562" x="1679575" y="2571750"/>
          <p14:tracePt t="89579" x="1679575" y="2517775"/>
          <p14:tracePt t="89595" x="1679575" y="2465388"/>
          <p14:tracePt t="89612" x="1679575" y="2411413"/>
          <p14:tracePt t="89629" x="1679575" y="2357438"/>
          <p14:tracePt t="89645" x="1679575" y="2312988"/>
          <p14:tracePt t="89661" x="1679575" y="2276475"/>
          <p14:tracePt t="89678" x="1679575" y="2241550"/>
          <p14:tracePt t="89694" x="1679575" y="2214563"/>
          <p14:tracePt t="89711" x="1679575" y="2197100"/>
          <p14:tracePt t="89728" x="1679575" y="2179638"/>
          <p14:tracePt t="89779" x="1679575" y="2170113"/>
          <p14:tracePt t="89787" x="1679575" y="2160588"/>
          <p14:tracePt t="89818" x="1679575" y="2152650"/>
          <p14:tracePt t="89826" x="1679575" y="2133600"/>
          <p14:tracePt t="89859" x="1679575" y="2125663"/>
          <p14:tracePt t="89866" x="1687513" y="2098675"/>
          <p14:tracePt t="89882" x="1697038" y="2098675"/>
          <p14:tracePt t="89890" x="1704975" y="2098675"/>
          <p14:tracePt t="89898" x="1751013" y="2098675"/>
          <p14:tracePt t="89911" x="1839913" y="2098675"/>
          <p14:tracePt t="89927" x="1928813" y="2098675"/>
          <p14:tracePt t="89944" x="2036763" y="2098675"/>
          <p14:tracePt t="89961" x="2170113" y="2098675"/>
          <p14:tracePt t="89978" x="2312988" y="2098675"/>
          <p14:tracePt t="89995" x="2490788" y="2098675"/>
          <p14:tracePt t="90011" x="2660650" y="2098675"/>
          <p14:tracePt t="90027" x="2874963" y="2098675"/>
          <p14:tracePt t="90044" x="3062288" y="2143125"/>
          <p14:tracePt t="90060" x="3197225" y="2170113"/>
          <p14:tracePt t="90078" x="3313113" y="2170113"/>
          <p14:tracePt t="90094" x="3367088" y="2187575"/>
          <p14:tracePt t="90111" x="3429000" y="2187575"/>
          <p14:tracePt t="90127" x="3490913" y="2187575"/>
          <p14:tracePt t="90145" x="3571875" y="2187575"/>
          <p14:tracePt t="90160" x="3643313" y="2187575"/>
          <p14:tracePt t="90177" x="3724275" y="2187575"/>
          <p14:tracePt t="90194" x="3830638" y="2187575"/>
          <p14:tracePt t="90211" x="3929063" y="2187575"/>
          <p14:tracePt t="90228" x="3983038" y="2187575"/>
          <p14:tracePt t="90245" x="4037013" y="2187575"/>
          <p14:tracePt t="90260" x="4116388" y="2187575"/>
          <p14:tracePt t="90277" x="4214813" y="2187575"/>
          <p14:tracePt t="90293" x="4367213" y="2187575"/>
          <p14:tracePt t="90312" x="4537075" y="2187575"/>
          <p14:tracePt t="90327" x="4714875" y="2187575"/>
          <p14:tracePt t="90344" x="4867275" y="2187575"/>
          <p14:tracePt t="90360" x="5018088" y="2187575"/>
          <p14:tracePt t="90377" x="5126038" y="2187575"/>
          <p14:tracePt t="90393" x="5197475" y="2187575"/>
          <p14:tracePt t="90411" x="5268913" y="2187575"/>
          <p14:tracePt t="90426" x="5367338" y="2187575"/>
          <p14:tracePt t="90443" x="5446713" y="2187575"/>
          <p14:tracePt t="90460" x="5545138" y="2187575"/>
          <p14:tracePt t="90478" x="5599113" y="2179638"/>
          <p14:tracePt t="90493" x="5653088" y="2179638"/>
          <p14:tracePt t="90510" x="5732463" y="2143125"/>
          <p14:tracePt t="90526" x="5786438" y="2125663"/>
          <p14:tracePt t="90544" x="5840413" y="2125663"/>
          <p14:tracePt t="90559" x="5867400" y="2116138"/>
          <p14:tracePt t="90577" x="5875338" y="2116138"/>
          <p14:tracePt t="90625" x="5884863" y="2116138"/>
          <p14:tracePt t="90706" x="5894388" y="2116138"/>
          <p14:tracePt t="90714" x="5929313" y="2116138"/>
          <p14:tracePt t="90722" x="5929313" y="2143125"/>
          <p14:tracePt t="90730" x="5929313" y="2205038"/>
          <p14:tracePt t="90743" x="5929313" y="2303463"/>
          <p14:tracePt t="90759" x="5929313" y="2374900"/>
          <p14:tracePt t="90777" x="5929313" y="2446338"/>
          <p14:tracePt t="90793" x="5929313" y="2527300"/>
          <p14:tracePt t="90793" x="5929313" y="2562225"/>
          <p14:tracePt t="90810" x="5929313" y="2616200"/>
          <p14:tracePt t="90826" x="5929313" y="2652713"/>
          <p14:tracePt t="90843" x="5929313" y="2687638"/>
          <p14:tracePt t="90859" x="5929313" y="2724150"/>
          <p14:tracePt t="90877" x="5929313" y="2751138"/>
          <p14:tracePt t="90893" x="5929313" y="2768600"/>
          <p14:tracePt t="90909" x="5911850" y="2813050"/>
          <p14:tracePt t="90926" x="5830888" y="2813050"/>
          <p14:tracePt t="90944" x="5572125" y="2813050"/>
          <p14:tracePt t="90960" x="5205413" y="2813050"/>
          <p14:tracePt t="90977" x="4848225" y="2813050"/>
          <p14:tracePt t="90993" x="4500563" y="2813050"/>
          <p14:tracePt t="91010" x="4224338" y="2813050"/>
          <p14:tracePt t="91026" x="4089400" y="2813050"/>
          <p14:tracePt t="91042" x="3938588" y="2813050"/>
          <p14:tracePt t="91059" x="3741738" y="2813050"/>
          <p14:tracePt t="91076" x="3527425" y="2813050"/>
          <p14:tracePt t="91093" x="3286125" y="2813050"/>
          <p14:tracePt t="91109" x="3116263" y="2813050"/>
          <p14:tracePt t="91126" x="2938463" y="2813050"/>
          <p14:tracePt t="91143" x="2786063" y="2813050"/>
          <p14:tracePt t="91159" x="2633663" y="2813050"/>
          <p14:tracePt t="91176" x="2517775" y="2813050"/>
          <p14:tracePt t="91193" x="2366963" y="2813050"/>
          <p14:tracePt t="91209" x="2232025" y="2813050"/>
          <p14:tracePt t="91225" x="2081213" y="2813050"/>
          <p14:tracePt t="91243" x="2027238" y="2813050"/>
          <p14:tracePt t="91259" x="1990725" y="2813050"/>
          <p14:tracePt t="91276" x="1938338" y="2813050"/>
          <p14:tracePt t="91292" x="1866900" y="2813050"/>
          <p14:tracePt t="91309" x="1785938" y="2813050"/>
          <p14:tracePt t="91325" x="1714500" y="2813050"/>
          <p14:tracePt t="91342" x="1652588" y="2813050"/>
          <p14:tracePt t="91359" x="1598613" y="2813050"/>
          <p14:tracePt t="91377" x="1536700" y="2813050"/>
          <p14:tracePt t="91392" x="1500188" y="2813050"/>
          <p14:tracePt t="91408" x="1482725" y="2813050"/>
          <p14:tracePt t="91425" x="1366838" y="2813050"/>
          <p14:tracePt t="91443" x="1285875" y="2822575"/>
          <p14:tracePt t="91458" x="1231900" y="2822575"/>
          <p14:tracePt t="91476" x="1204913" y="2840038"/>
          <p14:tracePt t="91493" x="1196975" y="2840038"/>
          <p14:tracePt t="91508" x="1169988" y="2840038"/>
          <p14:tracePt t="91525" x="1160463" y="2840038"/>
          <p14:tracePt t="91542" x="1152525" y="2840038"/>
          <p14:tracePt t="91682" x="1160463" y="2840038"/>
          <p14:tracePt t="91690" x="1169988" y="2840038"/>
          <p14:tracePt t="91698" x="1187450" y="2822575"/>
          <p14:tracePt t="91699" x="1187450" y="2813050"/>
          <p14:tracePt t="91708" x="1223963" y="2732088"/>
          <p14:tracePt t="91725" x="1223963" y="2697163"/>
          <p14:tracePt t="91741" x="1223963" y="2625725"/>
          <p14:tracePt t="91758" x="1223963" y="2571750"/>
          <p14:tracePt t="91775" x="1241425" y="2473325"/>
          <p14:tracePt t="91792" x="1241425" y="2401888"/>
          <p14:tracePt t="91808" x="1241425" y="2347913"/>
          <p14:tracePt t="91825" x="1250950" y="2303463"/>
          <p14:tracePt t="91841" x="1250950" y="2286000"/>
          <p14:tracePt t="91858" x="1268413" y="2268538"/>
          <p14:tracePt t="91876" x="1268413" y="2259013"/>
          <p14:tracePt t="91892" x="1268413" y="2251075"/>
          <p14:tracePt t="91974" x="0" y="0"/>
        </p14:tracePtLst>
        <p14:tracePtLst>
          <p14:tracePt t="92399" x="2813050" y="3089275"/>
          <p14:tracePt t="92554" x="2822575" y="3098800"/>
          <p14:tracePt t="92563" x="2830513" y="3108325"/>
          <p14:tracePt t="92570" x="2830513" y="3125788"/>
          <p14:tracePt t="92579" x="2830513" y="3179763"/>
          <p14:tracePt t="92590" x="2840038" y="3241675"/>
          <p14:tracePt t="92607" x="2867025" y="3295650"/>
          <p14:tracePt t="92624" x="2884488" y="3313113"/>
          <p14:tracePt t="92640" x="2884488" y="3330575"/>
          <p14:tracePt t="92657" x="2894013" y="3367088"/>
          <p14:tracePt t="92673" x="2919413" y="3402013"/>
          <p14:tracePt t="92691" x="2919413" y="3429000"/>
          <p14:tracePt t="92739" x="2919413" y="3438525"/>
          <p14:tracePt t="92739" x="2928938" y="3446463"/>
          <p14:tracePt t="92922" x="2884488" y="3438525"/>
          <p14:tracePt t="92930" x="2867025" y="3438525"/>
          <p14:tracePt t="92938" x="2840038" y="3419475"/>
          <p14:tracePt t="92945" x="2813050" y="3402013"/>
          <p14:tracePt t="92956" x="2803525" y="3384550"/>
          <p14:tracePt t="92973" x="2795588" y="3367088"/>
          <p14:tracePt t="93009" x="2795588" y="3340100"/>
          <p14:tracePt t="93011" x="2768600" y="3303588"/>
          <p14:tracePt t="93023" x="2768600" y="3295650"/>
          <p14:tracePt t="93040" x="2768600" y="3268663"/>
          <p14:tracePt t="93057" x="2768600" y="3241675"/>
          <p14:tracePt t="93073" x="2768600" y="3187700"/>
          <p14:tracePt t="93073" x="2768600" y="3170238"/>
          <p14:tracePt t="93091" x="2768600" y="3108325"/>
          <p14:tracePt t="93107" x="2768600" y="3054350"/>
          <p14:tracePt t="93123" x="2786063" y="2982913"/>
          <p14:tracePt t="93139" x="2813050" y="2928938"/>
          <p14:tracePt t="93156" x="2840038" y="2867025"/>
          <p14:tracePt t="93173" x="2847975" y="2786063"/>
          <p14:tracePt t="93190" x="2874963" y="2741613"/>
          <p14:tracePt t="93207" x="2874963" y="2732088"/>
          <p14:tracePt t="93223" x="2874963" y="2714625"/>
          <p14:tracePt t="93240" x="2884488" y="2697163"/>
          <p14:tracePt t="93256" x="2894013" y="2670175"/>
          <p14:tracePt t="93273" x="2901950" y="2633663"/>
          <p14:tracePt t="93289" x="2901950" y="2616200"/>
          <p14:tracePt t="93306" x="2938463" y="2554288"/>
          <p14:tracePt t="93323" x="2946400" y="2517775"/>
          <p14:tracePt t="93339" x="2955925" y="2490788"/>
          <p14:tracePt t="93356" x="2965450" y="2465388"/>
          <p14:tracePt t="93390" x="2973388" y="2455863"/>
          <p14:tracePt t="93514" x="2973388" y="2500313"/>
          <p14:tracePt t="93522" x="2973388" y="2517775"/>
          <p14:tracePt t="93530" x="2973388" y="2571750"/>
          <p14:tracePt t="93540" x="2973388" y="2643188"/>
          <p14:tracePt t="93556" x="2973388" y="2697163"/>
          <p14:tracePt t="93573" x="2973388" y="2776538"/>
          <p14:tracePt t="93589" x="2973388" y="2830513"/>
          <p14:tracePt t="93606" x="2973388" y="2847975"/>
          <p14:tracePt t="93622" x="2973388" y="2867025"/>
          <p14:tracePt t="93639" x="2973388" y="2884488"/>
          <p14:tracePt t="93656" x="2973388" y="2901950"/>
          <p14:tracePt t="93672" x="2973388" y="2928938"/>
          <p14:tracePt t="93689" x="2973388" y="2955925"/>
          <p14:tracePt t="93706" x="2973388" y="3000375"/>
          <p14:tracePt t="93723" x="2973388" y="3009900"/>
          <p14:tracePt t="93738" x="2973388" y="3036888"/>
          <p14:tracePt t="93756" x="2973388" y="3044825"/>
          <p14:tracePt t="93773" x="2973388" y="3071813"/>
          <p14:tracePt t="93789" x="2973388" y="3108325"/>
          <p14:tracePt t="93806" x="2973388" y="3133725"/>
          <p14:tracePt t="93822" x="2973388" y="3143250"/>
          <p14:tracePt t="93838" x="2973388" y="3152775"/>
          <p14:tracePt t="94290" x="2973388" y="3170238"/>
          <p14:tracePt t="94515" x="2973388" y="3197225"/>
          <p14:tracePt t="94946" x="2982913" y="3205163"/>
          <p14:tracePt t="95507" x="3000375" y="3205163"/>
          <p14:tracePt t="95515" x="3027363" y="3205163"/>
          <p14:tracePt t="95518" x="3036888" y="3205163"/>
          <p14:tracePt t="95525" x="3062288" y="3205163"/>
          <p14:tracePt t="95536" x="3116263" y="3205163"/>
          <p14:tracePt t="95553" x="3187700" y="3205163"/>
          <p14:tracePt t="95570" x="3303588" y="3205163"/>
          <p14:tracePt t="95587" x="3384550" y="3205163"/>
          <p14:tracePt t="95602" x="3465513" y="3205163"/>
          <p14:tracePt t="95620" x="3509963" y="3205163"/>
          <p14:tracePt t="95636" x="3536950" y="3205163"/>
          <p14:tracePt t="95653" x="3562350" y="3205163"/>
          <p14:tracePt t="95669" x="3625850" y="3205163"/>
          <p14:tracePt t="95686" x="3652838" y="3205163"/>
          <p14:tracePt t="95702" x="3687763" y="3205163"/>
          <p14:tracePt t="95719" x="3732213" y="3179763"/>
          <p14:tracePt t="95736" x="3768725" y="3133725"/>
          <p14:tracePt t="95752" x="3813175" y="3089275"/>
          <p14:tracePt t="95769" x="3848100" y="3017838"/>
          <p14:tracePt t="95787" x="3857625" y="2955925"/>
          <p14:tracePt t="95803" x="3857625" y="2928938"/>
          <p14:tracePt t="95820" x="3867150" y="2901950"/>
          <p14:tracePt t="95835" x="3867150" y="2857500"/>
          <p14:tracePt t="95852" x="3867150" y="2803525"/>
          <p14:tracePt t="95869" x="3867150" y="2751138"/>
          <p14:tracePt t="95886" x="3867150" y="2679700"/>
          <p14:tracePt t="95902" x="3867150" y="2625725"/>
          <p14:tracePt t="95920" x="3875088" y="2571750"/>
          <p14:tracePt t="95935" x="3875088" y="2536825"/>
          <p14:tracePt t="95952" x="3875088" y="2527300"/>
          <p14:tracePt t="95969" x="3884613" y="2517775"/>
          <p14:tracePt t="96042" x="3894138" y="2517775"/>
          <p14:tracePt t="96051" x="3911600" y="2517775"/>
          <p14:tracePt t="96059" x="3946525" y="2527300"/>
          <p14:tracePt t="96068" x="3965575" y="2562225"/>
          <p14:tracePt t="96075" x="3990975" y="2660650"/>
          <p14:tracePt t="96086" x="4037013" y="2751138"/>
          <p14:tracePt t="96102" x="4089400" y="2822575"/>
          <p14:tracePt t="96119" x="4108450" y="2867025"/>
          <p14:tracePt t="96135" x="4143375" y="2894013"/>
          <p14:tracePt t="96152" x="4152900" y="2928938"/>
          <p14:tracePt t="96169" x="4152900" y="2938463"/>
          <p14:tracePt t="96210" x="4152900" y="2946400"/>
          <p14:tracePt t="96212" x="4152900" y="2955925"/>
          <p14:tracePt t="96219" x="4116388" y="3000375"/>
          <p14:tracePt t="96235" x="4054475" y="3000375"/>
          <p14:tracePt t="96252" x="3973513" y="3000375"/>
          <p14:tracePt t="96268" x="3911600" y="3000375"/>
          <p14:tracePt t="96285" x="3840163" y="3000375"/>
          <p14:tracePt t="96301" x="3768725" y="3000375"/>
          <p14:tracePt t="96319" x="3670300" y="3000375"/>
          <p14:tracePt t="96335" x="3608388" y="3000375"/>
          <p14:tracePt t="96351" x="3509963" y="3000375"/>
          <p14:tracePt t="96369" x="3394075" y="3000375"/>
          <p14:tracePt t="96386" x="3251200" y="3000375"/>
          <p14:tracePt t="96402" x="3027363" y="3000375"/>
          <p14:tracePt t="96419" x="2857500" y="3000375"/>
          <p14:tracePt t="96435" x="2554288" y="3000375"/>
          <p14:tracePt t="96452" x="2339975" y="3000375"/>
          <p14:tracePt t="96468" x="2187575" y="3000375"/>
          <p14:tracePt t="96485" x="2036763" y="3000375"/>
          <p14:tracePt t="96501" x="1938338" y="3000375"/>
          <p14:tracePt t="96518" x="1901825" y="3000375"/>
          <p14:tracePt t="96535" x="1857375" y="3000375"/>
          <p14:tracePt t="96552" x="1812925" y="3000375"/>
          <p14:tracePt t="96568" x="1768475" y="2982913"/>
          <p14:tracePt t="96585" x="1724025" y="2982913"/>
          <p14:tracePt t="96601" x="1704975" y="2973388"/>
          <p14:tracePt t="96642" x="1697038" y="2973388"/>
          <p14:tracePt t="96651" x="1679575" y="2946400"/>
          <p14:tracePt t="96651" x="1670050" y="2938463"/>
          <p14:tracePt t="96668" x="1670050" y="2919413"/>
          <p14:tracePt t="96684" x="1670050" y="2884488"/>
          <p14:tracePt t="96701" x="1670050" y="2847975"/>
          <p14:tracePt t="96718" x="1679575" y="2822575"/>
          <p14:tracePt t="96735" x="1741488" y="2786063"/>
          <p14:tracePt t="96752" x="1839913" y="2741613"/>
          <p14:tracePt t="96767" x="1911350" y="2732088"/>
          <p14:tracePt t="96785" x="2054225" y="2679700"/>
          <p14:tracePt t="96801" x="2197100" y="2633663"/>
          <p14:tracePt t="96801" x="2268538" y="2589213"/>
          <p14:tracePt t="96819" x="2339975" y="2571750"/>
          <p14:tracePt t="96835" x="2393950" y="2562225"/>
          <p14:tracePt t="96851" x="2482850" y="2562225"/>
          <p14:tracePt t="96868" x="2581275" y="2562225"/>
          <p14:tracePt t="96884" x="2776538" y="2571750"/>
          <p14:tracePt t="96901" x="3044825" y="2652713"/>
          <p14:tracePt t="96917" x="3276600" y="2714625"/>
          <p14:tracePt t="96934" x="3455988" y="2776538"/>
          <p14:tracePt t="96951" x="3571875" y="2803525"/>
          <p14:tracePt t="96967" x="3679825" y="2830513"/>
          <p14:tracePt t="96985" x="3776663" y="2830513"/>
          <p14:tracePt t="97001" x="3894138" y="2830513"/>
          <p14:tracePt t="97001" x="3938588" y="2830513"/>
          <p14:tracePt t="97018" x="4017963" y="2830513"/>
          <p14:tracePt t="97034" x="4116388" y="2830513"/>
          <p14:tracePt t="97051" x="4197350" y="2830513"/>
          <p14:tracePt t="97067" x="4259263" y="2830513"/>
          <p14:tracePt t="97084" x="4330700" y="2822575"/>
          <p14:tracePt t="97100" x="4446588" y="2803525"/>
          <p14:tracePt t="97117" x="4625975" y="2776538"/>
          <p14:tracePt t="97134" x="4803775" y="2741613"/>
          <p14:tracePt t="97151" x="4946650" y="2732088"/>
          <p14:tracePt t="97167" x="5054600" y="2687638"/>
          <p14:tracePt t="97184" x="5116513" y="2670175"/>
          <p14:tracePt t="97200" x="5180013" y="2643188"/>
          <p14:tracePt t="97218" x="5241925" y="2633663"/>
          <p14:tracePt t="97235" x="5286375" y="2633663"/>
          <p14:tracePt t="97251" x="5330825" y="2633663"/>
          <p14:tracePt t="97268" x="5367338" y="2633663"/>
          <p14:tracePt t="97284" x="5394325" y="2633663"/>
          <p14:tracePt t="97301" x="5429250" y="2633663"/>
          <p14:tracePt t="97317" x="5465763" y="2633663"/>
          <p14:tracePt t="97334" x="5483225" y="2633663"/>
          <p14:tracePt t="97350" x="5518150" y="2633663"/>
          <p14:tracePt t="97368" x="5545138" y="2643188"/>
          <p14:tracePt t="97384" x="5572125" y="2660650"/>
          <p14:tracePt t="97401" x="5608638" y="2687638"/>
          <p14:tracePt t="97417" x="5634038" y="2714625"/>
          <p14:tracePt t="97434" x="5634038" y="2724150"/>
          <p14:tracePt t="97450" x="5643563" y="2732088"/>
          <p14:tracePt t="97490" x="5653088" y="2751138"/>
          <p14:tracePt t="97555" x="5653088" y="2759075"/>
          <p14:tracePt t="97562" x="5643563" y="2759075"/>
          <p14:tracePt t="97570" x="5634038" y="2759075"/>
          <p14:tracePt t="97578" x="5626100" y="2759075"/>
          <p14:tracePt t="97586" x="5581650" y="2759075"/>
          <p14:tracePt t="97600" x="5527675" y="2759075"/>
          <p14:tracePt t="97616" x="5483225" y="2759075"/>
          <p14:tracePt t="97633" x="5429250" y="2759075"/>
          <p14:tracePt t="97650" x="5295900" y="2759075"/>
          <p14:tracePt t="97667" x="5205413" y="2759075"/>
          <p14:tracePt t="97683" x="5133975" y="2759075"/>
          <p14:tracePt t="97700" x="5018088" y="2751138"/>
          <p14:tracePt t="97716" x="4840288" y="2724150"/>
          <p14:tracePt t="97734" x="4679950" y="2705100"/>
          <p14:tracePt t="97750" x="4510088" y="2697163"/>
          <p14:tracePt t="97767" x="4402138" y="2697163"/>
          <p14:tracePt t="97783" x="4295775" y="2697163"/>
          <p14:tracePt t="97800" x="4160838" y="2697163"/>
          <p14:tracePt t="97816" x="4027488" y="2697163"/>
          <p14:tracePt t="97833" x="3894138" y="2697163"/>
          <p14:tracePt t="97849" x="3732213" y="2697163"/>
          <p14:tracePt t="97867" x="3633788" y="2697163"/>
          <p14:tracePt t="97883" x="3527425" y="2697163"/>
          <p14:tracePt t="97900" x="3429000" y="2697163"/>
          <p14:tracePt t="97916" x="3330575" y="2697163"/>
          <p14:tracePt t="97933" x="3232150" y="2697163"/>
          <p14:tracePt t="97949" x="3152775" y="2697163"/>
          <p14:tracePt t="97967" x="3071813" y="2697163"/>
          <p14:tracePt t="97982" x="3044825" y="2697163"/>
          <p14:tracePt t="98000" x="3017838" y="2697163"/>
          <p14:tracePt t="98016" x="3000375" y="2679700"/>
          <p14:tracePt t="98032" x="2990850" y="2679700"/>
          <p14:tracePt t="98050" x="2965450" y="2679700"/>
          <p14:tracePt t="98066" x="2955925" y="2679700"/>
          <p14:tracePt t="98082" x="2946400" y="2670175"/>
          <p14:tracePt t="98130" x="2938463" y="2660650"/>
          <p14:tracePt t="98138" x="2938463" y="2625725"/>
          <p14:tracePt t="98149" x="2938463" y="2616200"/>
          <p14:tracePt t="98154" x="2938463" y="2598738"/>
          <p14:tracePt t="98166" x="2955925" y="2554288"/>
          <p14:tracePt t="98182" x="2973388" y="2544763"/>
          <p14:tracePt t="98200" x="3017838" y="2544763"/>
          <p14:tracePt t="98216" x="3089275" y="2544763"/>
          <p14:tracePt t="98233" x="3187700" y="2544763"/>
          <p14:tracePt t="98249" x="3286125" y="2544763"/>
          <p14:tracePt t="98249" x="3322638" y="2544763"/>
          <p14:tracePt t="98266" x="3357563" y="2544763"/>
          <p14:tracePt t="98282" x="3394075" y="2544763"/>
          <p14:tracePt t="98299" x="3419475" y="2544763"/>
          <p14:tracePt t="98315" x="3455988" y="2544763"/>
          <p14:tracePt t="98332" x="3500438" y="2544763"/>
          <p14:tracePt t="98349" x="3527425" y="2544763"/>
          <p14:tracePt t="98366" x="3554413" y="2544763"/>
          <p14:tracePt t="98382" x="3562350" y="2544763"/>
          <p14:tracePt t="98399" x="3589338" y="2544763"/>
          <p14:tracePt t="98415" x="3652838" y="2544763"/>
          <p14:tracePt t="98433" x="3732213" y="2544763"/>
          <p14:tracePt t="98448" x="3830638" y="2571750"/>
          <p14:tracePt t="98466" x="3902075" y="2581275"/>
          <p14:tracePt t="98482" x="3990975" y="2616200"/>
          <p14:tracePt t="98499" x="4027488" y="2616200"/>
          <p14:tracePt t="98515" x="4081463" y="2633663"/>
          <p14:tracePt t="98532" x="4116388" y="2643188"/>
          <p14:tracePt t="98549" x="4143375" y="2652713"/>
          <p14:tracePt t="98565" x="4160838" y="2652713"/>
          <p14:tracePt t="98582" x="4179888" y="2652713"/>
          <p14:tracePt t="98599" x="4187825" y="2652713"/>
          <p14:tracePt t="99154" x="4205288" y="2652713"/>
          <p14:tracePt t="99162" x="4232275" y="2660650"/>
          <p14:tracePt t="99170" x="4241800" y="2670175"/>
          <p14:tracePt t="99210" x="4259263" y="2670175"/>
          <p14:tracePt t="99215" x="4268788" y="2679700"/>
          <p14:tracePt t="99283" x="4276725" y="2679700"/>
          <p14:tracePt t="99634" x="4286250" y="2679700"/>
          <p14:tracePt t="99650" x="4303713" y="2679700"/>
          <p14:tracePt t="99763" x="4313238" y="2679700"/>
          <p14:tracePt t="99866" x="0" y="0"/>
        </p14:tracePtLst>
        <p14:tracePtLst>
          <p14:tracePt t="100224" x="4991100" y="3402013"/>
          <p14:tracePt t="100371" x="5010150" y="3402013"/>
          <p14:tracePt t="100378" x="5037138" y="3429000"/>
          <p14:tracePt t="100386" x="5045075" y="3438525"/>
          <p14:tracePt t="100434" x="5045075" y="3446463"/>
          <p14:tracePt t="100475" x="5045075" y="3465513"/>
          <p14:tracePt t="100482" x="5045075" y="3473450"/>
          <p14:tracePt t="100491" x="5037138" y="3490913"/>
          <p14:tracePt t="100499" x="4991100" y="3509963"/>
          <p14:tracePt t="100512" x="4919663" y="3527425"/>
          <p14:tracePt t="100529" x="4911725" y="3527425"/>
          <p14:tracePt t="100570" x="4902200" y="3527425"/>
          <p14:tracePt t="100571" x="4884738" y="3544888"/>
          <p14:tracePt t="100659" x="4875213" y="3544888"/>
          <p14:tracePt t="100659" x="4875213" y="3536950"/>
          <p14:tracePt t="100675" x="4875213" y="3500438"/>
          <p14:tracePt t="100683" x="4875213" y="3482975"/>
          <p14:tracePt t="100695" x="4884738" y="3446463"/>
          <p14:tracePt t="100698" x="4902200" y="3375025"/>
          <p14:tracePt t="100712" x="4919663" y="3330575"/>
          <p14:tracePt t="100728" x="4929188" y="3276600"/>
          <p14:tracePt t="100728" x="4946650" y="3241675"/>
          <p14:tracePt t="100746" x="4946650" y="3232150"/>
          <p14:tracePt t="100746" x="4956175" y="3197225"/>
          <p14:tracePt t="100762" x="4991100" y="3143250"/>
          <p14:tracePt t="100778" x="5010150" y="3108325"/>
          <p14:tracePt t="100795" x="5062538" y="3054350"/>
          <p14:tracePt t="100813" x="5099050" y="3017838"/>
          <p14:tracePt t="100828" x="5153025" y="2990850"/>
          <p14:tracePt t="100845" x="5197475" y="2982913"/>
          <p14:tracePt t="100862" x="5276850" y="2982913"/>
          <p14:tracePt t="100879" x="5357813" y="2982913"/>
          <p14:tracePt t="100895" x="5446713" y="2982913"/>
          <p14:tracePt t="100912" x="5545138" y="2982913"/>
          <p14:tracePt t="100928" x="5608638" y="2982913"/>
          <p14:tracePt t="100946" x="5661025" y="2982913"/>
          <p14:tracePt t="100961" x="5741988" y="2982913"/>
          <p14:tracePt t="100979" x="5776913" y="2982913"/>
          <p14:tracePt t="100995" x="5813425" y="2982913"/>
          <p14:tracePt t="101012" x="5867400" y="2990850"/>
          <p14:tracePt t="101028" x="5894388" y="2990850"/>
          <p14:tracePt t="101045" x="5938838" y="3009900"/>
          <p14:tracePt t="101062" x="5983288" y="3036888"/>
          <p14:tracePt t="101078" x="6037263" y="3054350"/>
          <p14:tracePt t="101094" x="6072188" y="3081338"/>
          <p14:tracePt t="101111" x="6126163" y="3125788"/>
          <p14:tracePt t="101129" x="6161088" y="3143250"/>
          <p14:tracePt t="101144" x="6180138" y="3170238"/>
          <p14:tracePt t="101162" x="6215063" y="3205163"/>
          <p14:tracePt t="101178" x="6224588" y="3214688"/>
          <p14:tracePt t="101195" x="6259513" y="3276600"/>
          <p14:tracePt t="101211" x="6276975" y="3340100"/>
          <p14:tracePt t="101228" x="6276975" y="3375025"/>
          <p14:tracePt t="101244" x="6276975" y="3429000"/>
          <p14:tracePt t="101261" x="6276975" y="3473450"/>
          <p14:tracePt t="101278" x="6276975" y="3527425"/>
          <p14:tracePt t="101295" x="6276975" y="3571875"/>
          <p14:tracePt t="101311" x="6259513" y="3598863"/>
          <p14:tracePt t="101328" x="6224588" y="3660775"/>
          <p14:tracePt t="101344" x="6197600" y="3697288"/>
          <p14:tracePt t="101362" x="6161088" y="3732213"/>
          <p14:tracePt t="101362" x="6153150" y="3741738"/>
          <p14:tracePt t="101378" x="6126163" y="3768725"/>
          <p14:tracePt t="101394" x="6099175" y="3786188"/>
          <p14:tracePt t="101411" x="6054725" y="3786188"/>
          <p14:tracePt t="101428" x="6000750" y="3786188"/>
          <p14:tracePt t="101445" x="5929313" y="3786188"/>
          <p14:tracePt t="101462" x="5840413" y="3786188"/>
          <p14:tracePt t="101478" x="5680075" y="3759200"/>
          <p14:tracePt t="101495" x="5554663" y="3705225"/>
          <p14:tracePt t="101511" x="5510213" y="3670300"/>
          <p14:tracePt t="101528" x="5491163" y="3616325"/>
          <p14:tracePt t="101544" x="5491163" y="3562350"/>
          <p14:tracePt t="101561" x="5491163" y="3517900"/>
          <p14:tracePt t="101578" x="5491163" y="3473450"/>
          <p14:tracePt t="101595" x="5510213" y="3446463"/>
          <p14:tracePt t="101611" x="5554663" y="3394075"/>
          <p14:tracePt t="101628" x="5581650" y="3330575"/>
          <p14:tracePt t="101644" x="5616575" y="3286125"/>
          <p14:tracePt t="101661" x="5643563" y="3259138"/>
          <p14:tracePt t="101678" x="5653088" y="3241675"/>
          <p14:tracePt t="101694" x="5670550" y="3214688"/>
          <p14:tracePt t="101710" x="5670550" y="3197225"/>
          <p14:tracePt t="101727" x="5670550" y="3187700"/>
          <p14:tracePt t="101771" x="5680075" y="3179763"/>
          <p14:tracePt t="101785" x="0" y="0"/>
        </p14:tracePtLst>
        <p14:tracePtLst>
          <p14:tracePt t="102255" x="5759450" y="2911475"/>
          <p14:tracePt t="102315" x="5768975" y="2911475"/>
          <p14:tracePt t="102322" x="5786438" y="2911475"/>
          <p14:tracePt t="102338" x="5803900" y="2911475"/>
          <p14:tracePt t="102348" x="5822950" y="2911475"/>
          <p14:tracePt t="102349" x="5830888" y="2911475"/>
          <p14:tracePt t="102359" x="5884863" y="2911475"/>
          <p14:tracePt t="102377" x="5946775" y="2938463"/>
          <p14:tracePt t="102377" x="5983288" y="2965450"/>
          <p14:tracePt t="102394" x="6018213" y="2982913"/>
          <p14:tracePt t="102409" x="6153150" y="3036888"/>
          <p14:tracePt t="102427" x="6197600" y="3036888"/>
          <p14:tracePt t="102443" x="6251575" y="3044825"/>
          <p14:tracePt t="102459" x="6313488" y="3044825"/>
          <p14:tracePt t="102476" x="6348413" y="3044825"/>
          <p14:tracePt t="102492" x="6384925" y="3044825"/>
          <p14:tracePt t="102509" x="6411913" y="3044825"/>
          <p14:tracePt t="102526" x="6456363" y="3044825"/>
          <p14:tracePt t="102542" x="6510338" y="3044825"/>
          <p14:tracePt t="102560" x="6608763" y="3044825"/>
          <p14:tracePt t="102575" x="6680200" y="3044825"/>
          <p14:tracePt t="102593" x="6732588" y="3044825"/>
          <p14:tracePt t="102610" x="6831013" y="3044825"/>
          <p14:tracePt t="102626" x="6867525" y="3044825"/>
          <p14:tracePt t="102642" x="6929438" y="3044825"/>
          <p14:tracePt t="102659" x="7000875" y="3017838"/>
          <p14:tracePt t="102676" x="7072313" y="3009900"/>
          <p14:tracePt t="102692" x="7116763" y="3000375"/>
          <p14:tracePt t="102709" x="7170738" y="2965450"/>
          <p14:tracePt t="102726" x="7205663" y="2955925"/>
          <p14:tracePt t="102742" x="7251700" y="2938463"/>
          <p14:tracePt t="102759" x="7323138" y="2911475"/>
          <p14:tracePt t="102776" x="7394575" y="2894013"/>
          <p14:tracePt t="102792" x="7446963" y="2874963"/>
          <p14:tracePt t="102809" x="7518400" y="2840038"/>
          <p14:tracePt t="102809" x="7537450" y="2830513"/>
          <p14:tracePt t="102842" x="7608888" y="2795588"/>
          <p14:tracePt t="102843" x="7732713" y="2759075"/>
          <p14:tracePt t="102859" x="7858125" y="2714625"/>
          <p14:tracePt t="102876" x="7983538" y="2660650"/>
          <p14:tracePt t="102892" x="8054975" y="2625725"/>
          <p14:tracePt t="102909" x="8126413" y="2571750"/>
          <p14:tracePt t="102925" x="8170863" y="2527300"/>
          <p14:tracePt t="102942" x="8242300" y="2465388"/>
          <p14:tracePt t="102958" x="8286750" y="2411413"/>
          <p14:tracePt t="102975" x="8323263" y="2366963"/>
          <p14:tracePt t="102992" x="8358188" y="2303463"/>
          <p14:tracePt t="103008" x="8394700" y="2251075"/>
          <p14:tracePt t="103025" x="8402638" y="2205038"/>
          <p14:tracePt t="103044" x="8402638" y="2197100"/>
          <p14:tracePt t="103059" x="8402638" y="2187575"/>
          <p14:tracePt t="103076" x="8402638" y="2179638"/>
          <p14:tracePt t="103092" x="8402638" y="2152650"/>
          <p14:tracePt t="103109" x="8402638" y="2116138"/>
          <p14:tracePt t="103126" x="8402638" y="2089150"/>
          <p14:tracePt t="103142" x="8375650" y="2036763"/>
          <p14:tracePt t="103158" x="8358188" y="2017713"/>
          <p14:tracePt t="103175" x="8304213" y="1973263"/>
          <p14:tracePt t="103192" x="8224838" y="1938338"/>
          <p14:tracePt t="103208" x="8134350" y="1911350"/>
          <p14:tracePt t="103225" x="8037513" y="1874838"/>
          <p14:tracePt t="103225" x="7983538" y="1857375"/>
          <p14:tracePt t="103242" x="7823200" y="1812925"/>
          <p14:tracePt t="103259" x="7697788" y="1776413"/>
          <p14:tracePt t="103276" x="7581900" y="1758950"/>
          <p14:tracePt t="103291" x="7510463" y="1724025"/>
          <p14:tracePt t="103308" x="7439025" y="1724025"/>
          <p14:tracePt t="103325" x="7367588" y="1714500"/>
          <p14:tracePt t="103341" x="7286625" y="1697038"/>
          <p14:tracePt t="103358" x="7188200" y="1697038"/>
          <p14:tracePt t="103377" x="7037388" y="1697038"/>
          <p14:tracePt t="103392" x="6902450" y="1697038"/>
          <p14:tracePt t="103408" x="6804025" y="1697038"/>
          <p14:tracePt t="103424" x="6705600" y="1697038"/>
          <p14:tracePt t="103441" x="6599238" y="1670050"/>
          <p14:tracePt t="103458" x="6537325" y="1670050"/>
          <p14:tracePt t="103475" x="6465888" y="1670050"/>
          <p14:tracePt t="103491" x="6411913" y="1670050"/>
          <p14:tracePt t="103508" x="6313488" y="1670050"/>
          <p14:tracePt t="103524" x="6215063" y="1670050"/>
          <p14:tracePt t="103541" x="6116638" y="1679575"/>
          <p14:tracePt t="103558" x="6054725" y="1687513"/>
          <p14:tracePt t="103575" x="5983288" y="1697038"/>
          <p14:tracePt t="103591" x="5919788" y="1724025"/>
          <p14:tracePt t="103608" x="5902325" y="1724025"/>
          <p14:tracePt t="103625" x="5884863" y="1731963"/>
          <p14:tracePt t="103641" x="5840413" y="1751013"/>
          <p14:tracePt t="103658" x="5803900" y="1785938"/>
          <p14:tracePt t="103675" x="5759450" y="1830388"/>
          <p14:tracePt t="103691" x="5732463" y="1866900"/>
          <p14:tracePt t="103708" x="5688013" y="1919288"/>
          <p14:tracePt t="103724" x="5661025" y="1955800"/>
          <p14:tracePt t="103742" x="5653088" y="1990725"/>
          <p14:tracePt t="103757" x="5626100" y="2036763"/>
          <p14:tracePt t="103775" x="5599113" y="2089150"/>
          <p14:tracePt t="103791" x="5572125" y="2143125"/>
          <p14:tracePt t="103808" x="5545138" y="2187575"/>
          <p14:tracePt t="103824" x="5527675" y="2224088"/>
          <p14:tracePt t="103841" x="5510213" y="2259013"/>
          <p14:tracePt t="103857" x="5491163" y="2303463"/>
          <p14:tracePt t="103875" x="5491163" y="2312988"/>
          <p14:tracePt t="103891" x="5491163" y="2347913"/>
          <p14:tracePt t="103908" x="5473700" y="2401888"/>
          <p14:tracePt t="103924" x="5473700" y="2446338"/>
          <p14:tracePt t="103941" x="5473700" y="2465388"/>
          <p14:tracePt t="103957" x="5465763" y="2490788"/>
          <p14:tracePt t="103974" x="5465763" y="2517775"/>
          <p14:tracePt t="103990" x="5465763" y="2562225"/>
          <p14:tracePt t="104007" x="5465763" y="2589213"/>
          <p14:tracePt t="104024" x="5465763" y="2608263"/>
          <p14:tracePt t="104041" x="5473700" y="2616200"/>
          <p14:tracePt t="104057" x="5491163" y="2633663"/>
          <p14:tracePt t="104075" x="5510213" y="2652713"/>
          <p14:tracePt t="104091" x="5518150" y="2660650"/>
          <p14:tracePt t="104130" x="5527675" y="2670175"/>
          <p14:tracePt t="104131" x="5545138" y="2670175"/>
          <p14:tracePt t="104141" x="5581650" y="2697163"/>
          <p14:tracePt t="104157" x="5608638" y="2705100"/>
          <p14:tracePt t="104174" x="5626100" y="2705100"/>
          <p14:tracePt t="104190" x="5670550" y="2714625"/>
          <p14:tracePt t="104207" x="5697538" y="2724150"/>
          <p14:tracePt t="104224" x="5732463" y="2759075"/>
          <p14:tracePt t="104240" x="5741988" y="2768600"/>
          <p14:tracePt t="104257" x="5776913" y="2803525"/>
          <p14:tracePt t="104299" x="5786438" y="2813050"/>
          <p14:tracePt t="104307" x="5813425" y="2830513"/>
          <p14:tracePt t="104354" x="5822950" y="2830513"/>
          <p14:tracePt t="104370" x="5830888" y="2830513"/>
          <p14:tracePt t="104379" x="5840413" y="2840038"/>
          <p14:tracePt t="104386" x="5848350" y="2847975"/>
          <p14:tracePt t="104396" x="5857875" y="2847975"/>
          <p14:tracePt t="104434" x="5875338" y="2857500"/>
          <p14:tracePt t="104447" x="5894388" y="2857500"/>
          <p14:tracePt t="104458" x="5919788" y="2867025"/>
          <p14:tracePt t="104475" x="5938838" y="2874963"/>
          <p14:tracePt t="104475" x="5983288" y="2884488"/>
          <p14:tracePt t="104490" x="6037263" y="2911475"/>
          <p14:tracePt t="104507" x="6072188" y="2919413"/>
          <p14:tracePt t="104523" x="6099175" y="2919413"/>
          <p14:tracePt t="104540" x="6116638" y="2928938"/>
          <p14:tracePt t="104557" x="6143625" y="2928938"/>
          <p14:tracePt t="104574" x="6180138" y="2955925"/>
          <p14:tracePt t="104590" x="6197600" y="2955925"/>
          <p14:tracePt t="104607" x="6259513" y="2973388"/>
          <p14:tracePt t="104623" x="6296025" y="2973388"/>
          <p14:tracePt t="104640" x="6340475" y="2990850"/>
          <p14:tracePt t="104657" x="6384925" y="3009900"/>
          <p14:tracePt t="104674" x="6402388" y="3009900"/>
          <p14:tracePt t="104689" x="6438900" y="3009900"/>
          <p14:tracePt t="104707" x="6446838" y="3009900"/>
          <p14:tracePt t="104723" x="6483350" y="3009900"/>
          <p14:tracePt t="104740" x="6510338" y="3027363"/>
          <p14:tracePt t="104756" x="6562725" y="3036888"/>
          <p14:tracePt t="104773" x="6616700" y="3036888"/>
          <p14:tracePt t="104789" x="6661150" y="3036888"/>
          <p14:tracePt t="104806" x="6697663" y="3036888"/>
          <p14:tracePt t="104822" x="6715125" y="3036888"/>
          <p14:tracePt t="104840" x="6769100" y="3036888"/>
          <p14:tracePt t="104856" x="6813550" y="3036888"/>
          <p14:tracePt t="104873" x="6858000" y="3036888"/>
          <p14:tracePt t="104889" x="6902450" y="3036888"/>
          <p14:tracePt t="104907" x="6919913" y="3036888"/>
          <p14:tracePt t="104922" x="6965950" y="3036888"/>
          <p14:tracePt t="104939" x="7018338" y="3017838"/>
          <p14:tracePt t="104956" x="7054850" y="3009900"/>
          <p14:tracePt t="104972" x="7116763" y="3000375"/>
          <p14:tracePt t="104990" x="7161213" y="2965450"/>
          <p14:tracePt t="105006" x="7188200" y="2955925"/>
          <p14:tracePt t="105023" x="7215188" y="2946400"/>
          <p14:tracePt t="105039" x="7259638" y="2911475"/>
          <p14:tracePt t="105056" x="7277100" y="2901950"/>
          <p14:tracePt t="105072" x="7323138" y="2884488"/>
          <p14:tracePt t="105089" x="7340600" y="2857500"/>
          <p14:tracePt t="105105" x="7358063" y="2840038"/>
          <p14:tracePt t="105123" x="7375525" y="2803525"/>
          <p14:tracePt t="105139" x="7402513" y="2741613"/>
          <p14:tracePt t="105157" x="7412038" y="2724150"/>
          <p14:tracePt t="105172" x="7429500" y="2679700"/>
          <p14:tracePt t="105189" x="7429500" y="2652713"/>
          <p14:tracePt t="105205" x="7439025" y="2643188"/>
          <p14:tracePt t="105223" x="7439025" y="2625725"/>
          <p14:tracePt t="105239" x="7439025" y="2598738"/>
          <p14:tracePt t="105256" x="7439025" y="2581275"/>
          <p14:tracePt t="105272" x="7439025" y="2554288"/>
          <p14:tracePt t="105289" x="7439025" y="2527300"/>
          <p14:tracePt t="105305" x="7439025" y="2509838"/>
          <p14:tracePt t="105322" x="7439025" y="2500313"/>
          <p14:tracePt t="105339" x="7439025" y="2490788"/>
          <p14:tracePt t="105355" x="7439025" y="2473325"/>
          <p14:tracePt t="105402" x="7429500" y="2455863"/>
          <p14:tracePt t="105435" x="7419975" y="2428875"/>
          <p14:tracePt t="105445" x="7412038" y="2419350"/>
          <p14:tracePt t="105451" x="7402513" y="2401888"/>
          <p14:tracePt t="105482" x="7394575" y="2393950"/>
          <p14:tracePt t="105514" x="7385050" y="2384425"/>
          <p14:tracePt t="105562" x="7375525" y="2384425"/>
          <p14:tracePt t="105570" x="7340600" y="2374900"/>
          <p14:tracePt t="106812" x="0" y="0"/>
        </p14:tracePtLst>
        <p14:tracePtLst>
          <p14:tracePt t="113252" x="6153150" y="2874963"/>
          <p14:tracePt t="113305" x="6143625" y="2884488"/>
          <p14:tracePt t="113332" x="6143625" y="2894013"/>
          <p14:tracePt t="113394" x="6134100" y="2901950"/>
          <p14:tracePt t="113434" x="6126163" y="2911475"/>
          <p14:tracePt t="113443" x="6108700" y="2919413"/>
          <p14:tracePt t="113474" x="6081713" y="2938463"/>
          <p14:tracePt t="113482" x="6081713" y="2946400"/>
          <p14:tracePt t="113490" x="6072188" y="2955925"/>
          <p14:tracePt t="113522" x="6072188" y="2982913"/>
          <p14:tracePt t="113530" x="6054725" y="3009900"/>
          <p14:tracePt t="113536" x="6054725" y="3017838"/>
          <p14:tracePt t="113543" x="6045200" y="3036888"/>
          <p14:tracePt t="113561" x="6045200" y="3054350"/>
          <p14:tracePt t="113578" x="6045200" y="3062288"/>
          <p14:tracePt t="113593" x="6045200" y="3081338"/>
          <p14:tracePt t="113611" x="6045200" y="3098800"/>
          <p14:tracePt t="113937" x="0" y="0"/>
        </p14:tracePtLst>
        <p14:tracePtLst>
          <p14:tracePt t="114634" x="5446713" y="4179888"/>
          <p14:tracePt t="114650" x="5429250" y="4187825"/>
          <p14:tracePt t="114651" x="5394325" y="4205288"/>
          <p14:tracePt t="114659" x="5322888" y="4259263"/>
          <p14:tracePt t="114676" x="5259388" y="4303713"/>
          <p14:tracePt t="114693" x="5214938" y="4340225"/>
          <p14:tracePt t="114709" x="5160963" y="4357688"/>
          <p14:tracePt t="114725" x="5133975" y="4375150"/>
          <p14:tracePt t="114742" x="5099050" y="4384675"/>
          <p14:tracePt t="114758" x="5018088" y="4402138"/>
          <p14:tracePt t="114775" x="4965700" y="4419600"/>
          <p14:tracePt t="114792" x="4857750" y="4465638"/>
          <p14:tracePt t="114808" x="4724400" y="4510088"/>
          <p14:tracePt t="114825" x="4537075" y="4562475"/>
          <p14:tracePt t="114841" x="4303713" y="4608513"/>
          <p14:tracePt t="114859" x="4143375" y="4670425"/>
          <p14:tracePt t="114875" x="4027488" y="4679950"/>
          <p14:tracePt t="114892" x="3884613" y="4714875"/>
          <p14:tracePt t="114907" x="3803650" y="4724400"/>
          <p14:tracePt t="114925" x="3687763" y="4741863"/>
          <p14:tracePt t="114941" x="3527425" y="4786313"/>
          <p14:tracePt t="114959" x="3384550" y="4813300"/>
          <p14:tracePt t="114974" x="3232150" y="4822825"/>
          <p14:tracePt t="114992" x="3098800" y="4867275"/>
          <p14:tracePt t="115008" x="2990850" y="4894263"/>
          <p14:tracePt t="115024" x="2884488" y="4919663"/>
          <p14:tracePt t="115041" x="2759075" y="4938713"/>
          <p14:tracePt t="115058" x="2670175" y="4938713"/>
          <p14:tracePt t="115074" x="2536825" y="4938713"/>
          <p14:tracePt t="115092" x="2438400" y="4938713"/>
          <p14:tracePt t="115107" x="2401888" y="4929188"/>
          <p14:tracePt t="115125" x="2384425" y="4911725"/>
          <p14:tracePt t="115141" x="2330450" y="4867275"/>
          <p14:tracePt t="115211" x="2330450" y="4857750"/>
          <p14:tracePt t="115258" x="2330450" y="4848225"/>
          <p14:tracePt t="115266" x="2374900" y="4848225"/>
          <p14:tracePt t="115275" x="2438400" y="4848225"/>
          <p14:tracePt t="115282" x="2571750" y="4848225"/>
          <p14:tracePt t="115291" x="2724150" y="4848225"/>
          <p14:tracePt t="115308" x="2857500" y="4848225"/>
          <p14:tracePt t="115325" x="2990850" y="4848225"/>
          <p14:tracePt t="115341" x="3125788" y="4848225"/>
          <p14:tracePt t="115358" x="3259138" y="4848225"/>
          <p14:tracePt t="115375" x="3411538" y="4848225"/>
          <p14:tracePt t="115391" x="3608388" y="4848225"/>
          <p14:tracePt t="115407" x="3830638" y="4795838"/>
          <p14:tracePt t="115425" x="4089400" y="4786313"/>
          <p14:tracePt t="115440" x="4438650" y="4714875"/>
          <p14:tracePt t="115440" x="4545013" y="4714875"/>
          <p14:tracePt t="115458" x="4741863" y="4697413"/>
          <p14:tracePt t="115475" x="4857750" y="4679950"/>
          <p14:tracePt t="115492" x="4919663" y="4660900"/>
          <p14:tracePt t="115507" x="4938713" y="4660900"/>
          <p14:tracePt t="115524" x="4973638" y="4652963"/>
          <p14:tracePt t="115541" x="5045075" y="4633913"/>
          <p14:tracePt t="115558" x="5224463" y="4572000"/>
          <p14:tracePt t="115574" x="5367338" y="4545013"/>
          <p14:tracePt t="115591" x="5500688" y="4518025"/>
          <p14:tracePt t="115607" x="5581650" y="4518025"/>
          <p14:tracePt t="115625" x="5634038" y="4518025"/>
          <p14:tracePt t="115641" x="5688013" y="4518025"/>
          <p14:tracePt t="115641" x="5697538" y="4518025"/>
          <p14:tracePt t="115658" x="5741988" y="4518025"/>
          <p14:tracePt t="115674" x="5776913" y="4518025"/>
          <p14:tracePt t="115691" x="5803900" y="4518025"/>
          <p14:tracePt t="115707" x="5894388" y="4518025"/>
          <p14:tracePt t="115724" x="5956300" y="4500563"/>
          <p14:tracePt t="115740" x="6027738" y="4491038"/>
          <p14:tracePt t="115758" x="6089650" y="4483100"/>
          <p14:tracePt t="115773" x="6099175" y="4483100"/>
          <p14:tracePt t="115827" x="6116638" y="4483100"/>
          <p14:tracePt t="115842" x="6126163" y="4483100"/>
          <p14:tracePt t="115851" x="6134100" y="4483100"/>
          <p14:tracePt t="115859" x="6161088" y="4483100"/>
          <p14:tracePt t="115866" x="6170613" y="4483100"/>
          <p14:tracePt t="115874" x="6276975" y="4483100"/>
          <p14:tracePt t="115891" x="6340475" y="4483100"/>
          <p14:tracePt t="115906" x="6402388" y="4483100"/>
          <p14:tracePt t="115924" x="6438900" y="4456113"/>
          <p14:tracePt t="115939" x="6483350" y="4446588"/>
          <p14:tracePt t="115956" x="6518275" y="4446588"/>
          <p14:tracePt t="115973" x="6545263" y="4438650"/>
          <p14:tracePt t="115990" x="6562725" y="4438650"/>
          <p14:tracePt t="116291" x="6554788" y="4438650"/>
          <p14:tracePt t="116298" x="6545263" y="4438650"/>
          <p14:tracePt t="116331" x="6527800" y="4438650"/>
          <p14:tracePt t="116338" x="6518275" y="4438650"/>
          <p14:tracePt t="116346" x="6510338" y="4438650"/>
          <p14:tracePt t="116356" x="6465888" y="4438650"/>
          <p14:tracePt t="116373" x="6429375" y="4438650"/>
          <p14:tracePt t="116390" x="6394450" y="4438650"/>
          <p14:tracePt t="116406" x="6348413" y="4438650"/>
          <p14:tracePt t="116423" x="6303963" y="4438650"/>
          <p14:tracePt t="116439" x="6269038" y="4438650"/>
          <p14:tracePt t="116456" x="6224588" y="4438650"/>
          <p14:tracePt t="116472" x="6143625" y="4438650"/>
          <p14:tracePt t="116489" x="6010275" y="4438650"/>
          <p14:tracePt t="116507" x="5894388" y="4438650"/>
          <p14:tracePt t="116522" x="5786438" y="4438650"/>
          <p14:tracePt t="116540" x="5715000" y="4438650"/>
          <p14:tracePt t="116555" x="5661025" y="4438650"/>
          <p14:tracePt t="116573" x="5616575" y="4438650"/>
          <p14:tracePt t="116589" x="5581650" y="4438650"/>
          <p14:tracePt t="116606" x="5510213" y="4438650"/>
          <p14:tracePt t="116622" x="5402263" y="4438650"/>
          <p14:tracePt t="116640" x="5313363" y="4438650"/>
          <p14:tracePt t="116656" x="5205413" y="4438650"/>
          <p14:tracePt t="116673" x="5116513" y="4438650"/>
          <p14:tracePt t="116689" x="5010150" y="4456113"/>
          <p14:tracePt t="116706" x="4946650" y="4465638"/>
          <p14:tracePt t="116723" x="4919663" y="4465638"/>
          <p14:tracePt t="116740" x="4875213" y="4473575"/>
          <p14:tracePt t="116755" x="4867275" y="4473575"/>
          <p14:tracePt t="117042" x="4857750" y="4483100"/>
          <p14:tracePt t="117058" x="4857750" y="4491038"/>
          <p14:tracePt t="117091" x="4857750" y="4500563"/>
          <p14:tracePt t="117194" x="4867275" y="4500563"/>
          <p14:tracePt t="117227" x="4875213" y="4500563"/>
          <p14:tracePt t="117242" x="4894263" y="4500563"/>
          <p14:tracePt t="117250" x="4902200" y="4500563"/>
          <p14:tracePt t="117265" x="4919663" y="4500563"/>
          <p14:tracePt t="117307" x="4946650" y="4500563"/>
          <p14:tracePt t="117314" x="4956175" y="4500563"/>
          <p14:tracePt t="117330" x="4965700" y="4500563"/>
          <p14:tracePt t="117339" x="4973638" y="4510088"/>
          <p14:tracePt t="117340" x="5000625" y="4510088"/>
          <p14:tracePt t="117355" x="5018088" y="4518025"/>
          <p14:tracePt t="117402" x="5037138" y="4518025"/>
          <p14:tracePt t="117411" x="5062538" y="4518025"/>
          <p14:tracePt t="117418" x="5072063" y="4518025"/>
          <p14:tracePt t="117426" x="5099050" y="4518025"/>
          <p14:tracePt t="117438" x="5108575" y="4518025"/>
          <p14:tracePt t="117454" x="5160963" y="4518025"/>
          <p14:tracePt t="117471" x="5197475" y="4518025"/>
          <p14:tracePt t="117487" x="5241925" y="4518025"/>
          <p14:tracePt t="117504" x="5268913" y="4518025"/>
          <p14:tracePt t="117521" x="5375275" y="4518025"/>
          <p14:tracePt t="117539" x="5500688" y="4518025"/>
          <p14:tracePt t="117554" x="5616575" y="4518025"/>
          <p14:tracePt t="117572" x="5697538" y="4518025"/>
          <p14:tracePt t="117587" x="5776913" y="4518025"/>
          <p14:tracePt t="117605" x="5848350" y="4518025"/>
          <p14:tracePt t="117621" x="5919788" y="4518025"/>
          <p14:tracePt t="117639" x="6018213" y="4518025"/>
          <p14:tracePt t="117655" x="6081713" y="4518025"/>
          <p14:tracePt t="117672" x="6134100" y="4518025"/>
          <p14:tracePt t="117688" x="6197600" y="4518025"/>
          <p14:tracePt t="117705" x="6269038" y="4518025"/>
          <p14:tracePt t="117721" x="6394450" y="4510088"/>
          <p14:tracePt t="117721" x="6438900" y="4491038"/>
          <p14:tracePt t="117739" x="6518275" y="4483100"/>
          <p14:tracePt t="117754" x="6608763" y="4473575"/>
          <p14:tracePt t="117771" x="6634163" y="4473575"/>
          <p14:tracePt t="117787" x="6697663" y="4446588"/>
          <p14:tracePt t="117804" x="6742113" y="4429125"/>
          <p14:tracePt t="117821" x="6848475" y="4411663"/>
          <p14:tracePt t="117838" x="6938963" y="4384675"/>
          <p14:tracePt t="117854" x="6965950" y="4357688"/>
          <p14:tracePt t="117871" x="7010400" y="4313238"/>
          <p14:tracePt t="117888" x="7027863" y="4295775"/>
          <p14:tracePt t="117905" x="7054850" y="4268788"/>
          <p14:tracePt t="117920" x="7062788" y="4224338"/>
          <p14:tracePt t="117920" x="7062788" y="4205288"/>
          <p14:tracePt t="117939" x="7062788" y="4187825"/>
          <p14:tracePt t="117954" x="7062788" y="4170363"/>
          <p14:tracePt t="117971" x="7062788" y="4160838"/>
          <p14:tracePt t="117987" x="7062788" y="4143375"/>
          <p14:tracePt t="118003" x="7045325" y="4108450"/>
          <p14:tracePt t="118021" x="7027863" y="4098925"/>
          <p14:tracePt t="118037" x="6965950" y="4062413"/>
          <p14:tracePt t="118054" x="6884988" y="4054475"/>
          <p14:tracePt t="118070" x="6786563" y="4017963"/>
          <p14:tracePt t="118087" x="6724650" y="4010025"/>
          <p14:tracePt t="118104" x="6626225" y="3990975"/>
          <p14:tracePt t="118120" x="6572250" y="3990975"/>
          <p14:tracePt t="118138" x="6438900" y="3983038"/>
          <p14:tracePt t="118155" x="6367463" y="3983038"/>
          <p14:tracePt t="118171" x="6276975" y="3983038"/>
          <p14:tracePt t="118187" x="6188075" y="3983038"/>
          <p14:tracePt t="118203" x="6062663" y="3983038"/>
          <p14:tracePt t="118219" x="5894388" y="3983038"/>
          <p14:tracePt t="118236" x="5724525" y="3983038"/>
          <p14:tracePt t="118254" x="5527675" y="3983038"/>
          <p14:tracePt t="118270" x="5411788" y="3983038"/>
          <p14:tracePt t="118286" x="5313363" y="3983038"/>
          <p14:tracePt t="118303" x="5224463" y="3983038"/>
          <p14:tracePt t="118319" x="5153025" y="3983038"/>
          <p14:tracePt t="118336" x="5108575" y="3983038"/>
          <p14:tracePt t="118353" x="5062538" y="3983038"/>
          <p14:tracePt t="118371" x="5018088" y="4010025"/>
          <p14:tracePt t="118388" x="4973638" y="4017963"/>
          <p14:tracePt t="118403" x="4894263" y="4044950"/>
          <p14:tracePt t="118420" x="4803775" y="4081463"/>
          <p14:tracePt t="118436" x="4732338" y="4098925"/>
          <p14:tracePt t="118454" x="4670425" y="4143375"/>
          <p14:tracePt t="118469" x="4643438" y="4160838"/>
          <p14:tracePt t="118487" x="4625975" y="4179888"/>
          <p14:tracePt t="118503" x="4625975" y="4187825"/>
          <p14:tracePt t="118520" x="4625975" y="4214813"/>
          <p14:tracePt t="118536" x="4625975" y="4241800"/>
          <p14:tracePt t="118553" x="4625975" y="4286250"/>
          <p14:tracePt t="118570" x="4633913" y="4313238"/>
          <p14:tracePt t="118587" x="4652963" y="4340225"/>
          <p14:tracePt t="118602" x="4679950" y="4375150"/>
          <p14:tracePt t="118619" x="4697413" y="4384675"/>
          <p14:tracePt t="118636" x="4705350" y="4394200"/>
          <p14:tracePt t="118653" x="4732338" y="4394200"/>
          <p14:tracePt t="118670" x="4768850" y="4419600"/>
          <p14:tracePt t="118687" x="4803775" y="4429125"/>
          <p14:tracePt t="118703" x="4857750" y="4456113"/>
          <p14:tracePt t="118720" x="4902200" y="4491038"/>
          <p14:tracePt t="118736" x="4929188" y="4500563"/>
          <p14:tracePt t="118753" x="4956175" y="4510088"/>
          <p14:tracePt t="118769" x="4991100" y="4537075"/>
          <p14:tracePt t="118787" x="5010150" y="4545013"/>
          <p14:tracePt t="118803" x="5045075" y="4545013"/>
          <p14:tracePt t="118820" x="5062538" y="4545013"/>
          <p14:tracePt t="118836" x="5099050" y="4545013"/>
          <p14:tracePt t="118853" x="5143500" y="4562475"/>
          <p14:tracePt t="118869" x="5214938" y="4562475"/>
          <p14:tracePt t="118887" x="5268913" y="4562475"/>
          <p14:tracePt t="118903" x="5322888" y="4562475"/>
          <p14:tracePt t="118920" x="5419725" y="4562475"/>
          <p14:tracePt t="118936" x="5527675" y="4562475"/>
          <p14:tracePt t="118953" x="5626100" y="4562475"/>
          <p14:tracePt t="118969" x="5724525" y="4562475"/>
          <p14:tracePt t="118969" x="5759450" y="4562475"/>
          <p14:tracePt t="118987" x="5848350" y="4562475"/>
          <p14:tracePt t="119003" x="5919788" y="4562475"/>
          <p14:tracePt t="119019" x="5973763" y="4562475"/>
          <p14:tracePt t="119036" x="6018213" y="4562475"/>
          <p14:tracePt t="119053" x="6072188" y="4562475"/>
          <p14:tracePt t="119069" x="6116638" y="4554538"/>
          <p14:tracePt t="119086" x="6170613" y="4554538"/>
          <p14:tracePt t="119102" x="6251575" y="4518025"/>
          <p14:tracePt t="119120" x="6313488" y="4510088"/>
          <p14:tracePt t="119136" x="6357938" y="4500563"/>
          <p14:tracePt t="119153" x="6394450" y="4500563"/>
          <p14:tracePt t="119169" x="6456363" y="4473575"/>
          <p14:tracePt t="119169" x="6473825" y="4465638"/>
          <p14:tracePt t="119187" x="6545263" y="4438650"/>
          <p14:tracePt t="119202" x="6589713" y="4402138"/>
          <p14:tracePt t="119219" x="6634163" y="4384675"/>
          <p14:tracePt t="119235" x="6653213" y="4348163"/>
          <p14:tracePt t="119252" x="6653213" y="4322763"/>
          <p14:tracePt t="119269" x="6653213" y="4295775"/>
          <p14:tracePt t="119285" x="6653213" y="4268788"/>
          <p14:tracePt t="119302" x="6653213" y="4232275"/>
          <p14:tracePt t="119319" x="6616700" y="4205288"/>
          <p14:tracePt t="119335" x="6562725" y="4160838"/>
          <p14:tracePt t="119353" x="6545263" y="4152900"/>
          <p14:tracePt t="119369" x="6518275" y="4125913"/>
          <p14:tracePt t="119369" x="6483350" y="4125913"/>
          <p14:tracePt t="119387" x="6438900" y="4108450"/>
          <p14:tracePt t="119402" x="6384925" y="4098925"/>
          <p14:tracePt t="119418" x="6330950" y="4081463"/>
          <p14:tracePt t="119435" x="6276975" y="4081463"/>
          <p14:tracePt t="119453" x="6205538" y="4081463"/>
          <p14:tracePt t="119468" x="6153150" y="4081463"/>
          <p14:tracePt t="119485" x="6108700" y="4081463"/>
          <p14:tracePt t="119502" x="6081713" y="4081463"/>
          <p14:tracePt t="119519" x="6045200" y="4081463"/>
          <p14:tracePt t="119535" x="5983288" y="4081463"/>
          <p14:tracePt t="119552" x="5929313" y="4081463"/>
          <p14:tracePt t="119568" x="5830888" y="4081463"/>
          <p14:tracePt t="119585" x="5751513" y="4081463"/>
          <p14:tracePt t="119601" x="5661025" y="4081463"/>
          <p14:tracePt t="119619" x="5608638" y="4081463"/>
          <p14:tracePt t="119635" x="5554663" y="4081463"/>
          <p14:tracePt t="119652" x="5483225" y="4081463"/>
          <p14:tracePt t="119668" x="5429250" y="4081463"/>
          <p14:tracePt t="119684" x="5357813" y="4081463"/>
          <p14:tracePt t="119701" x="5322888" y="4081463"/>
          <p14:tracePt t="119719" x="5268913" y="4081463"/>
          <p14:tracePt t="119734" x="5251450" y="4081463"/>
          <p14:tracePt t="119752" x="5205413" y="4098925"/>
          <p14:tracePt t="119768" x="5180013" y="4116388"/>
          <p14:tracePt t="119785" x="5160963" y="4125913"/>
          <p14:tracePt t="119801" x="5153025" y="4133850"/>
          <p14:tracePt t="119801" x="5143500" y="4143375"/>
          <p14:tracePt t="119818" x="5143500" y="4160838"/>
          <p14:tracePt t="119834" x="5116513" y="4187825"/>
          <p14:tracePt t="119852" x="5108575" y="4232275"/>
          <p14:tracePt t="119868" x="5108575" y="4259263"/>
          <p14:tracePt t="119885" x="5108575" y="4286250"/>
          <p14:tracePt t="119901" x="5108575" y="4330700"/>
          <p14:tracePt t="119918" x="5108575" y="4357688"/>
          <p14:tracePt t="119935" x="5108575" y="4402138"/>
          <p14:tracePt t="119951" x="5108575" y="4438650"/>
          <p14:tracePt t="119967" x="5126038" y="4491038"/>
          <p14:tracePt t="119985" x="5133975" y="4537075"/>
          <p14:tracePt t="120001" x="5160963" y="4581525"/>
          <p14:tracePt t="120001" x="5160963" y="4598988"/>
          <p14:tracePt t="120019" x="5187950" y="4643438"/>
          <p14:tracePt t="120034" x="5214938" y="4679950"/>
          <p14:tracePt t="120051" x="5224463" y="4705350"/>
          <p14:tracePt t="120067" x="5241925" y="4724400"/>
          <p14:tracePt t="120084" x="5259388" y="4732338"/>
          <p14:tracePt t="120101" x="5295900" y="4751388"/>
          <p14:tracePt t="120117" x="5313363" y="4759325"/>
          <p14:tracePt t="120134" x="5330825" y="4776788"/>
          <p14:tracePt t="120150" x="5348288" y="4786313"/>
          <p14:tracePt t="120167" x="5367338" y="4786313"/>
          <p14:tracePt t="120184" x="5419725" y="4803775"/>
          <p14:tracePt t="120200" x="5456238" y="4813300"/>
          <p14:tracePt t="120217" x="5527675" y="4857750"/>
          <p14:tracePt t="120234" x="5572125" y="4857750"/>
          <p14:tracePt t="120250" x="5626100" y="4857750"/>
          <p14:tracePt t="120267" x="5661025" y="4857750"/>
          <p14:tracePt t="120284" x="5680075" y="4857750"/>
          <p14:tracePt t="120300" x="5724525" y="4857750"/>
          <p14:tracePt t="120317" x="5786438" y="4857750"/>
          <p14:tracePt t="120333" x="5902325" y="4857750"/>
          <p14:tracePt t="120351" x="5983288" y="4857750"/>
          <p14:tracePt t="120368" x="6081713" y="4857750"/>
          <p14:tracePt t="120384" x="6116638" y="4857750"/>
          <p14:tracePt t="120401" x="6134100" y="4857750"/>
          <p14:tracePt t="120417" x="6197600" y="4848225"/>
          <p14:tracePt t="120435" x="6286500" y="4830763"/>
          <p14:tracePt t="120450" x="6375400" y="4795838"/>
          <p14:tracePt t="120467" x="6402388" y="4795838"/>
          <p14:tracePt t="120484" x="6419850" y="4786313"/>
          <p14:tracePt t="120501" x="6465888" y="4768850"/>
          <p14:tracePt t="120517" x="6491288" y="4751388"/>
          <p14:tracePt t="120534" x="6527800" y="4741863"/>
          <p14:tracePt t="120550" x="6562725" y="4732338"/>
          <p14:tracePt t="120567" x="6572250" y="4724400"/>
          <p14:tracePt t="120723" x="6562725" y="4724400"/>
          <p14:tracePt t="120723" x="6554788" y="4724400"/>
          <p14:tracePt t="120762" x="6537325" y="4724400"/>
          <p14:tracePt t="120770" x="6527800" y="4724400"/>
          <p14:tracePt t="120778" x="6518275" y="4724400"/>
          <p14:tracePt t="120786" x="6510338" y="4724400"/>
          <p14:tracePt t="120794" x="6491288" y="4724400"/>
          <p14:tracePt t="120799" x="6473825" y="4724400"/>
          <p14:tracePt t="120816" x="6429375" y="4724400"/>
          <p14:tracePt t="120833" x="6411913" y="4724400"/>
          <p14:tracePt t="120850" x="6357938" y="4741863"/>
          <p14:tracePt t="120867" x="6340475" y="4741863"/>
          <p14:tracePt t="120883" x="6313488" y="4751388"/>
          <p14:tracePt t="120900" x="6269038" y="4751388"/>
          <p14:tracePt t="120916" x="6215063" y="4759325"/>
          <p14:tracePt t="120934" x="6161088" y="4759325"/>
          <p14:tracePt t="120949" x="6126163" y="4759325"/>
          <p14:tracePt t="120967" x="6099175" y="4776788"/>
          <p14:tracePt t="120983" x="6054725" y="4776788"/>
          <p14:tracePt t="121000" x="6010275" y="4786313"/>
          <p14:tracePt t="121016" x="5965825" y="4795838"/>
          <p14:tracePt t="121033" x="5929313" y="4795838"/>
          <p14:tracePt t="121049" x="5867400" y="4795838"/>
          <p14:tracePt t="121066" x="5822950" y="4795838"/>
          <p14:tracePt t="121082" x="5768975" y="4795838"/>
          <p14:tracePt t="121100" x="5751513" y="4795838"/>
          <p14:tracePt t="121116" x="5697538" y="4803775"/>
          <p14:tracePt t="121133" x="5643563" y="4803775"/>
          <p14:tracePt t="121149" x="5589588" y="4803775"/>
          <p14:tracePt t="121167" x="5518150" y="4803775"/>
          <p14:tracePt t="121183" x="5438775" y="4803775"/>
          <p14:tracePt t="121200" x="5375275" y="4830763"/>
          <p14:tracePt t="121216" x="5313363" y="4830763"/>
          <p14:tracePt t="121233" x="5251450" y="4830763"/>
          <p14:tracePt t="121249" x="5187950" y="4848225"/>
          <p14:tracePt t="121266" x="5133975" y="4857750"/>
          <p14:tracePt t="121282" x="5099050" y="4867275"/>
          <p14:tracePt t="121300" x="5054600" y="4884738"/>
          <p14:tracePt t="121315" x="5045075" y="4884738"/>
          <p14:tracePt t="121332" x="5018088" y="4902200"/>
          <p14:tracePt t="121379" x="5010150" y="4902200"/>
          <p14:tracePt t="121386" x="4983163" y="4911725"/>
          <p14:tracePt t="121403" x="4973638" y="4919663"/>
          <p14:tracePt t="121418" x="4965700" y="4929188"/>
          <p14:tracePt t="121423" x="4965700" y="4938713"/>
          <p14:tracePt t="121432" x="4965700" y="4956175"/>
          <p14:tracePt t="121449" x="4946650" y="4973638"/>
          <p14:tracePt t="121449" x="4946650" y="4983163"/>
          <p14:tracePt t="121467" x="4946650" y="5000625"/>
          <p14:tracePt t="121483" x="4946650" y="5010150"/>
          <p14:tracePt t="121499" x="4946650" y="5037138"/>
          <p14:tracePt t="121516" x="4946650" y="5045075"/>
          <p14:tracePt t="121532" x="4946650" y="5089525"/>
          <p14:tracePt t="121549" x="4973638" y="5116513"/>
          <p14:tracePt t="121565" x="5000625" y="5143500"/>
          <p14:tracePt t="121581" x="5054600" y="5160963"/>
          <p14:tracePt t="121599" x="5108575" y="5187950"/>
          <p14:tracePt t="121615" x="5153025" y="5205413"/>
          <p14:tracePt t="121633" x="5180013" y="5214938"/>
          <p14:tracePt t="121649" x="5214938" y="5214938"/>
          <p14:tracePt t="121665" x="5276850" y="5232400"/>
          <p14:tracePt t="121682" x="5330825" y="5232400"/>
          <p14:tracePt t="121698" x="5402263" y="5232400"/>
          <p14:tracePt t="121715" x="5483225" y="5232400"/>
          <p14:tracePt t="121731" x="5554663" y="5232400"/>
          <p14:tracePt t="121749" x="5616575" y="5232400"/>
          <p14:tracePt t="121764" x="5670550" y="5232400"/>
          <p14:tracePt t="121781" x="5741988" y="5232400"/>
          <p14:tracePt t="121798" x="5822950" y="5232400"/>
          <p14:tracePt t="121815" x="5919788" y="5232400"/>
          <p14:tracePt t="121832" x="6037263" y="5232400"/>
          <p14:tracePt t="121848" x="6153150" y="5232400"/>
          <p14:tracePt t="121865" x="6269038" y="5224463"/>
          <p14:tracePt t="121865" x="6286500" y="5224463"/>
          <p14:tracePt t="121883" x="6384925" y="5197475"/>
          <p14:tracePt t="121898" x="6483350" y="5187950"/>
          <p14:tracePt t="121914" x="6616700" y="5170488"/>
          <p14:tracePt t="121932" x="6813550" y="5160963"/>
          <p14:tracePt t="121948" x="6956425" y="5116513"/>
          <p14:tracePt t="121964" x="7037388" y="5116513"/>
          <p14:tracePt t="121981" x="7143750" y="5099050"/>
          <p14:tracePt t="121998" x="7205663" y="5089525"/>
          <p14:tracePt t="122015" x="7296150" y="5062538"/>
          <p14:tracePt t="122031" x="7367588" y="5054600"/>
          <p14:tracePt t="122047" x="7419975" y="5037138"/>
          <p14:tracePt t="122066" x="7446963" y="5037138"/>
          <p14:tracePt t="122081" x="7483475" y="5037138"/>
          <p14:tracePt t="122098" x="7500938" y="5027613"/>
          <p14:tracePt t="122299" x="7473950" y="5027613"/>
          <p14:tracePt t="122306" x="7466013" y="5018088"/>
          <p14:tracePt t="122306" x="7456488" y="5010150"/>
          <p14:tracePt t="122330" x="7446963" y="5010150"/>
          <p14:tracePt t="122346" x="7439025" y="5000625"/>
          <p14:tracePt t="122386" x="7429500" y="4991100"/>
          <p14:tracePt t="122394" x="7419975" y="4983163"/>
          <p14:tracePt t="122394" x="0" y="0"/>
        </p14:tracePtLst>
        <p14:tracePtLst>
          <p14:tracePt t="122714" x="6919913" y="4125913"/>
          <p14:tracePt t="122746" x="6911975" y="4125913"/>
          <p14:tracePt t="122754" x="6867525" y="4125913"/>
          <p14:tracePt t="122763" x="6858000" y="4125913"/>
          <p14:tracePt t="122770" x="6804025" y="4125913"/>
          <p14:tracePt t="122780" x="6769100" y="4125913"/>
          <p14:tracePt t="122796" x="6724650" y="4125913"/>
          <p14:tracePt t="122814" x="6661150" y="4125913"/>
          <p14:tracePt t="122830" x="6562725" y="4125913"/>
          <p14:tracePt t="122848" x="6411913" y="4125913"/>
          <p14:tracePt t="122864" x="6232525" y="4125913"/>
          <p14:tracePt t="122881" x="6000750" y="4125913"/>
          <p14:tracePt t="122897" x="5680075" y="4125913"/>
          <p14:tracePt t="122913" x="5143500" y="4125913"/>
          <p14:tracePt t="122930" x="4867275" y="4125913"/>
          <p14:tracePt t="122947" x="4670425" y="4125913"/>
          <p14:tracePt t="122964" x="4465638" y="4081463"/>
          <p14:tracePt t="122981" x="4286250" y="4071938"/>
          <p14:tracePt t="122997" x="4089400" y="4037013"/>
          <p14:tracePt t="123014" x="3911600" y="4000500"/>
          <p14:tracePt t="123030" x="3705225" y="3973513"/>
          <p14:tracePt t="123047" x="3554413" y="3956050"/>
          <p14:tracePt t="123063" x="3394075" y="3929063"/>
          <p14:tracePt t="123080" x="3197225" y="3894138"/>
          <p14:tracePt t="123096" x="3017838" y="3884613"/>
          <p14:tracePt t="123096" x="2946400" y="3848100"/>
          <p14:tracePt t="123115" x="2679700" y="3822700"/>
          <p14:tracePt t="123131" x="2473325" y="3759200"/>
          <p14:tracePt t="123146" x="2339975" y="3741738"/>
          <p14:tracePt t="123163" x="2241550" y="3732213"/>
          <p14:tracePt t="123180" x="2179638" y="3705225"/>
          <p14:tracePt t="123196" x="2116138" y="3705225"/>
          <p14:tracePt t="123214" x="2044700" y="3697288"/>
          <p14:tracePt t="123230" x="1965325" y="3679825"/>
          <p14:tracePt t="123247" x="1893888" y="3679825"/>
          <p14:tracePt t="123263" x="1822450" y="3670300"/>
          <p14:tracePt t="123280" x="1803400" y="3660775"/>
          <p14:tracePt t="123295" x="1795463" y="3652838"/>
          <p14:tracePt t="123330" x="1785938" y="3652838"/>
          <p14:tracePt t="123330" x="1751013" y="3625850"/>
          <p14:tracePt t="123347" x="1741488" y="3589338"/>
          <p14:tracePt t="123362" x="1741488" y="3544888"/>
          <p14:tracePt t="123381" x="1741488" y="3482975"/>
          <p14:tracePt t="123396" x="1768475" y="3411538"/>
          <p14:tracePt t="123413" x="1822450" y="3340100"/>
          <p14:tracePt t="123429" x="1866900" y="3295650"/>
          <p14:tracePt t="123446" x="1919288" y="3205163"/>
          <p14:tracePt t="123463" x="1938338" y="3179763"/>
          <p14:tracePt t="123480" x="1965325" y="3133725"/>
          <p14:tracePt t="123496" x="2017713" y="3116263"/>
          <p14:tracePt t="123513" x="2108200" y="3071813"/>
          <p14:tracePt t="123529" x="2268538" y="3027363"/>
          <p14:tracePt t="123547" x="2465388" y="2990850"/>
          <p14:tracePt t="123562" x="2660650" y="2973388"/>
          <p14:tracePt t="123579" x="2867025" y="2946400"/>
          <p14:tracePt t="123595" x="2946400" y="2946400"/>
          <p14:tracePt t="123612" x="3000375" y="2946400"/>
          <p14:tracePt t="123629" x="3081338" y="2946400"/>
          <p14:tracePt t="123645" x="3160713" y="2946400"/>
          <p14:tracePt t="123662" x="3276600" y="2946400"/>
          <p14:tracePt t="123679" x="3411538" y="2946400"/>
          <p14:tracePt t="123696" x="3536950" y="2946400"/>
          <p14:tracePt t="123713" x="3670300" y="2946400"/>
          <p14:tracePt t="123729" x="3759200" y="2946400"/>
          <p14:tracePt t="123729" x="3803650" y="2946400"/>
          <p14:tracePt t="123747" x="3902075" y="2946400"/>
          <p14:tracePt t="123762" x="3956050" y="2946400"/>
          <p14:tracePt t="123779" x="4027488" y="2946400"/>
          <p14:tracePt t="123795" x="4125913" y="2946400"/>
          <p14:tracePt t="123813" x="4268788" y="2946400"/>
          <p14:tracePt t="123828" x="4384675" y="2946400"/>
          <p14:tracePt t="123845" x="4465638" y="2946400"/>
          <p14:tracePt t="123862" x="4537075" y="2946400"/>
          <p14:tracePt t="123879" x="4589463" y="2946400"/>
          <p14:tracePt t="123895" x="4660900" y="2946400"/>
          <p14:tracePt t="123912" x="4759325" y="2965450"/>
          <p14:tracePt t="123928" x="4840288" y="2965450"/>
          <p14:tracePt t="123928" x="4884738" y="2965450"/>
          <p14:tracePt t="123946" x="4983163" y="2965450"/>
          <p14:tracePt t="123962" x="5081588" y="2965450"/>
          <p14:tracePt t="123978" x="5276850" y="2965450"/>
          <p14:tracePt t="123995" x="5357813" y="2965450"/>
          <p14:tracePt t="124012" x="5473700" y="2965450"/>
          <p14:tracePt t="124028" x="5581650" y="2965450"/>
          <p14:tracePt t="124045" x="5697538" y="2965450"/>
          <p14:tracePt t="124062" x="5759450" y="2965450"/>
          <p14:tracePt t="124079" x="5822950" y="2973388"/>
          <p14:tracePt t="124095" x="5857875" y="2973388"/>
          <p14:tracePt t="124111" x="5884863" y="2990850"/>
          <p14:tracePt t="124147" x="5894388" y="2990850"/>
          <p14:tracePt t="124147" x="5965825" y="2990850"/>
          <p14:tracePt t="124162" x="6027738" y="3017838"/>
          <p14:tracePt t="124178" x="6081713" y="3027363"/>
          <p14:tracePt t="124194" x="6126163" y="3036888"/>
          <p14:tracePt t="124211" x="6153150" y="3062288"/>
          <p14:tracePt t="124229" x="6188075" y="3071813"/>
          <p14:tracePt t="124245" x="6224588" y="3081338"/>
          <p14:tracePt t="124262" x="6251575" y="3098800"/>
          <p14:tracePt t="124278" x="6269038" y="3098800"/>
          <p14:tracePt t="124295" x="6296025" y="3098800"/>
          <p14:tracePt t="124311" x="6303963" y="3108325"/>
          <p14:tracePt t="124347" x="6340475" y="3125788"/>
          <p14:tracePt t="124347" x="6394450" y="3143250"/>
          <p14:tracePt t="124347" x="6411913" y="3160713"/>
          <p14:tracePt t="124362" x="6483350" y="3170238"/>
          <p14:tracePt t="124379" x="6537325" y="3179763"/>
          <p14:tracePt t="124395" x="6581775" y="3179763"/>
          <p14:tracePt t="124411" x="6589713" y="3179763"/>
          <p14:tracePt t="124428" x="6616700" y="3179763"/>
          <p14:tracePt t="124444" x="6643688" y="3197225"/>
          <p14:tracePt t="124461" x="6705600" y="3214688"/>
          <p14:tracePt t="124478" x="6759575" y="3232150"/>
          <p14:tracePt t="124495" x="6813550" y="3241675"/>
          <p14:tracePt t="124511" x="6875463" y="3241675"/>
          <p14:tracePt t="124528" x="6894513" y="3251200"/>
          <p14:tracePt t="124578" x="6902450" y="3251200"/>
          <p14:tracePt t="124586" x="6911975" y="3251200"/>
          <p14:tracePt t="124602" x="6919913" y="3251200"/>
          <p14:tracePt t="124610" x="6929438" y="3259138"/>
          <p14:tracePt t="124618" x="6946900" y="3268663"/>
          <p14:tracePt t="124627" x="6956425" y="3276600"/>
          <p14:tracePt t="124674" x="6956425" y="3286125"/>
          <p14:tracePt t="124690" x="6956425" y="3322638"/>
          <p14:tracePt t="124698" x="6956425" y="3330575"/>
          <p14:tracePt t="124706" x="6946900" y="3340100"/>
          <p14:tracePt t="124714" x="6875463" y="3375025"/>
          <p14:tracePt t="124727" x="6831013" y="3384550"/>
          <p14:tracePt t="124744" x="6769100" y="3384550"/>
          <p14:tracePt t="124761" x="6688138" y="3384550"/>
          <p14:tracePt t="124778" x="6572250" y="3384550"/>
          <p14:tracePt t="124794" x="6500813" y="3384550"/>
          <p14:tracePt t="124810" x="6429375" y="3384550"/>
          <p14:tracePt t="124827" x="6384925" y="3384550"/>
          <p14:tracePt t="124844" x="6323013" y="3384550"/>
          <p14:tracePt t="124861" x="6269038" y="3384550"/>
          <p14:tracePt t="124878" x="6205538" y="3384550"/>
          <p14:tracePt t="124894" x="6161088" y="3384550"/>
          <p14:tracePt t="124910" x="6116638" y="3384550"/>
          <p14:tracePt t="124927" x="6062663" y="3384550"/>
          <p14:tracePt t="124943" x="5991225" y="3384550"/>
          <p14:tracePt t="124960" x="5938838" y="3384550"/>
          <p14:tracePt t="124976" x="5875338" y="3384550"/>
          <p14:tracePt t="124976" x="5840413" y="3384550"/>
          <p14:tracePt t="124994" x="5786438" y="3384550"/>
          <p14:tracePt t="125010" x="5741988" y="3384550"/>
          <p14:tracePt t="125027" x="5715000" y="3384550"/>
          <p14:tracePt t="125043" x="5661025" y="3384550"/>
          <p14:tracePt t="125060" x="5608638" y="3384550"/>
          <p14:tracePt t="125077" x="5527675" y="3384550"/>
          <p14:tracePt t="125094" x="5456238" y="3384550"/>
          <p14:tracePt t="125110" x="5419725" y="3384550"/>
          <p14:tracePt t="125128" x="5411788" y="3384550"/>
          <p14:tracePt t="125143" x="5367338" y="3384550"/>
          <p14:tracePt t="125161" x="5357813" y="3384550"/>
          <p14:tracePt t="125176" x="5340350" y="3384550"/>
          <p14:tracePt t="125194" x="5313363" y="3384550"/>
          <p14:tracePt t="125211" x="5303838" y="3375025"/>
          <p14:tracePt t="125227" x="5303838" y="3367088"/>
          <p14:tracePt t="125243" x="5295900" y="3330575"/>
          <p14:tracePt t="125260" x="5295900" y="3313113"/>
          <p14:tracePt t="125276" x="5295900" y="3276600"/>
          <p14:tracePt t="125293" x="5295900" y="3268663"/>
          <p14:tracePt t="125309" x="5295900" y="3241675"/>
          <p14:tracePt t="125327" x="5295900" y="3205163"/>
          <p14:tracePt t="125343" x="5340350" y="3160713"/>
          <p14:tracePt t="125361" x="5375275" y="3116263"/>
          <p14:tracePt t="125377" x="5429250" y="3089275"/>
          <p14:tracePt t="125377" x="5438775" y="3081338"/>
          <p14:tracePt t="125395" x="5473700" y="3054350"/>
          <p14:tracePt t="125410" x="5510213" y="3044825"/>
          <p14:tracePt t="125426" x="5545138" y="3027363"/>
          <p14:tracePt t="125443" x="5562600" y="3027363"/>
          <p14:tracePt t="125460" x="5581650" y="3017838"/>
          <p14:tracePt t="125476" x="5589588" y="3017838"/>
          <p14:tracePt t="125493" x="5616575" y="3009900"/>
          <p14:tracePt t="125510" x="5634038" y="3009900"/>
          <p14:tracePt t="125527" x="5670550" y="3009900"/>
          <p14:tracePt t="125543" x="5705475" y="3000375"/>
          <p14:tracePt t="125560" x="5732463" y="3000375"/>
          <p14:tracePt t="125576" x="5776913" y="3000375"/>
          <p14:tracePt t="125594" x="5822950" y="3000375"/>
          <p14:tracePt t="125609" x="5894388" y="3000375"/>
          <p14:tracePt t="125627" x="5919788" y="3000375"/>
          <p14:tracePt t="125642" x="5965825" y="3000375"/>
          <p14:tracePt t="125660" x="5991225" y="3000375"/>
          <p14:tracePt t="125676" x="6037263" y="3000375"/>
          <p14:tracePt t="125692" x="6089650" y="3000375"/>
          <p14:tracePt t="125709" x="6161088" y="3000375"/>
          <p14:tracePt t="125726" x="6215063" y="3000375"/>
          <p14:tracePt t="125743" x="6269038" y="3000375"/>
          <p14:tracePt t="125759" x="6296025" y="3000375"/>
          <p14:tracePt t="125776" x="6340475" y="3000375"/>
          <p14:tracePt t="125793" x="6367463" y="3000375"/>
          <p14:tracePt t="125809" x="6456363" y="3000375"/>
          <p14:tracePt t="125826" x="6500813" y="3000375"/>
          <p14:tracePt t="125842" x="6545263" y="3000375"/>
          <p14:tracePt t="125859" x="6599238" y="3000375"/>
          <p14:tracePt t="125876" x="6626225" y="3000375"/>
          <p14:tracePt t="125892" x="6680200" y="3000375"/>
          <p14:tracePt t="125909" x="6724650" y="3000375"/>
          <p14:tracePt t="125925" x="6777038" y="3000375"/>
          <p14:tracePt t="125942" x="6831013" y="3000375"/>
          <p14:tracePt t="125959" x="6884988" y="3000375"/>
          <p14:tracePt t="125975" x="6956425" y="3000375"/>
          <p14:tracePt t="125992" x="7010400" y="3000375"/>
          <p14:tracePt t="126008" x="7037388" y="3000375"/>
          <p14:tracePt t="126008" x="7045325" y="3000375"/>
          <p14:tracePt t="126042" x="7054850" y="3000375"/>
          <p14:tracePt t="126043" x="7081838" y="3000375"/>
          <p14:tracePt t="126059" x="7099300" y="3000375"/>
          <p14:tracePt t="126076" x="7153275" y="3027363"/>
          <p14:tracePt t="126092" x="7188200" y="3054350"/>
          <p14:tracePt t="126138" x="7197725" y="3054350"/>
          <p14:tracePt t="126179" x="7205663" y="3062288"/>
          <p14:tracePt t="126186" x="7205663" y="3081338"/>
          <p14:tracePt t="126194" x="7205663" y="3089275"/>
          <p14:tracePt t="126202" x="7197725" y="3108325"/>
          <p14:tracePt t="126209" x="7188200" y="3125788"/>
          <p14:tracePt t="126225" x="7134225" y="3187700"/>
          <p14:tracePt t="126243" x="7081838" y="3214688"/>
          <p14:tracePt t="126258" x="7037388" y="3251200"/>
          <p14:tracePt t="126275" x="7000875" y="3259138"/>
          <p14:tracePt t="126291" x="6973888" y="3276600"/>
          <p14:tracePt t="126308" x="6965950" y="3276600"/>
          <p14:tracePt t="126325" x="6938963" y="3286125"/>
          <p14:tracePt t="126342" x="6911975" y="3286125"/>
          <p14:tracePt t="126358" x="6884988" y="3286125"/>
          <p14:tracePt t="126376" x="6831013" y="3286125"/>
          <p14:tracePt t="126392" x="6777038" y="3286125"/>
          <p14:tracePt t="126408" x="6759575" y="3286125"/>
          <p14:tracePt t="126425" x="6715125" y="3286125"/>
          <p14:tracePt t="126442" x="6634163" y="3286125"/>
          <p14:tracePt t="126458" x="6581775" y="3286125"/>
          <p14:tracePt t="126475" x="6510338" y="3286125"/>
          <p14:tracePt t="126491" x="6429375" y="3286125"/>
          <p14:tracePt t="126508" x="6340475" y="3303588"/>
          <p14:tracePt t="126525" x="6276975" y="3303588"/>
          <p14:tracePt t="126542" x="6205538" y="3303588"/>
          <p14:tracePt t="126558" x="6153150" y="3303588"/>
          <p14:tracePt t="126575" x="6099175" y="3303588"/>
          <p14:tracePt t="126592" x="6037263" y="3303588"/>
          <p14:tracePt t="126608" x="5983288" y="3313113"/>
          <p14:tracePt t="126625" x="5946775" y="3313113"/>
          <p14:tracePt t="126641" x="5894388" y="3313113"/>
          <p14:tracePt t="126658" x="5857875" y="3313113"/>
          <p14:tracePt t="126675" x="5840413" y="3313113"/>
          <p14:tracePt t="126691" x="5795963" y="3313113"/>
          <p14:tracePt t="126708" x="5776913" y="3313113"/>
          <p14:tracePt t="126724" x="5741988" y="3313113"/>
          <p14:tracePt t="126741" x="5705475" y="3313113"/>
          <p14:tracePt t="126757" x="5688013" y="3313113"/>
          <p14:tracePt t="126775" x="5653088" y="3313113"/>
          <p14:tracePt t="126791" x="5634038" y="3313113"/>
          <p14:tracePt t="126807" x="5599113" y="3313113"/>
          <p14:tracePt t="126825" x="5562600" y="3313113"/>
          <p14:tracePt t="126841" x="5537200" y="3313113"/>
          <p14:tracePt t="126858" x="5491163" y="3313113"/>
          <p14:tracePt t="126874" x="5483225" y="3313113"/>
          <p14:tracePt t="126891" x="5456238" y="3313113"/>
          <p14:tracePt t="126907" x="5438775" y="3313113"/>
          <p14:tracePt t="126924" x="5411788" y="3313113"/>
          <p14:tracePt t="126942" x="5402263" y="3313113"/>
          <p14:tracePt t="126958" x="5394325" y="3313113"/>
          <p14:tracePt t="126974" x="5357813" y="3313113"/>
          <p14:tracePt t="127027" x="5348288" y="3313113"/>
          <p14:tracePt t="127033" x="5340350" y="3303588"/>
          <p14:tracePt t="127050" x="5330825" y="3286125"/>
          <p14:tracePt t="127063" x="5330825" y="3276600"/>
          <p14:tracePt t="127082" x="5330825" y="3259138"/>
          <p14:tracePt t="127099" x="5330825" y="3251200"/>
          <p14:tracePt t="127100" x="5330825" y="3241675"/>
          <p14:tracePt t="127107" x="5330825" y="3232150"/>
          <p14:tracePt t="127124" x="5330825" y="3205163"/>
          <p14:tracePt t="127140" x="5330825" y="3197225"/>
          <p14:tracePt t="127157" x="5330825" y="3187700"/>
          <p14:tracePt t="127174" x="5330825" y="3179763"/>
          <p14:tracePt t="127190" x="5348288" y="3160713"/>
          <p14:tracePt t="127208" x="5357813" y="3152775"/>
          <p14:tracePt t="127224" x="5394325" y="3133725"/>
          <p14:tracePt t="127241" x="5419725" y="3116263"/>
          <p14:tracePt t="127257" x="5446713" y="3098800"/>
          <p14:tracePt t="127257" x="5473700" y="3089275"/>
          <p14:tracePt t="127274" x="5527675" y="3062288"/>
          <p14:tracePt t="127290" x="5545138" y="3054350"/>
          <p14:tracePt t="127307" x="5572125" y="3044825"/>
          <p14:tracePt t="127323" x="5608638" y="3036888"/>
          <p14:tracePt t="127340" x="5626100" y="3036888"/>
          <p14:tracePt t="127356" x="5661025" y="3036888"/>
          <p14:tracePt t="127373" x="5688013" y="3027363"/>
          <p14:tracePt t="127390" x="5705475" y="3027363"/>
          <p14:tracePt t="127407" x="5715000" y="3027363"/>
          <p14:tracePt t="127423" x="5751513" y="3027363"/>
          <p14:tracePt t="127440" x="5776913" y="3000375"/>
          <p14:tracePt t="127456" x="5795963" y="3000375"/>
          <p14:tracePt t="127473" x="5813425" y="3000375"/>
          <p14:tracePt t="127490" x="5830888" y="3000375"/>
          <p14:tracePt t="127507" x="5857875" y="2990850"/>
          <p14:tracePt t="127523" x="5902325" y="2990850"/>
          <p14:tracePt t="127539" x="5938838" y="2990850"/>
          <p14:tracePt t="127556" x="5991225" y="2990850"/>
          <p14:tracePt t="127574" x="6037263" y="2990850"/>
          <p14:tracePt t="127590" x="6054725" y="2990850"/>
          <p14:tracePt t="127607" x="6089650" y="2990850"/>
          <p14:tracePt t="127623" x="6108700" y="2990850"/>
          <p14:tracePt t="127641" x="6134100" y="2990850"/>
          <p14:tracePt t="127656" x="6170613" y="2990850"/>
          <p14:tracePt t="127656" x="6188075" y="2990850"/>
          <p14:tracePt t="127674" x="6224588" y="2990850"/>
          <p14:tracePt t="127690" x="6313488" y="2990850"/>
          <p14:tracePt t="127706" x="6375400" y="2990850"/>
          <p14:tracePt t="127723" x="6456363" y="2990850"/>
          <p14:tracePt t="127739" x="6527800" y="2990850"/>
          <p14:tracePt t="127756" x="6599238" y="2990850"/>
          <p14:tracePt t="127773" x="6653213" y="3000375"/>
          <p14:tracePt t="127789" x="6697663" y="3009900"/>
          <p14:tracePt t="127806" x="6705600" y="3017838"/>
          <p14:tracePt t="127823" x="6715125" y="3017838"/>
          <p14:tracePt t="127840" x="6742113" y="3017838"/>
          <p14:tracePt t="127856" x="6759575" y="3027363"/>
          <p14:tracePt t="127873" x="6777038" y="3027363"/>
          <p14:tracePt t="127873" x="6804025" y="3054350"/>
          <p14:tracePt t="127890" x="6813550" y="3062288"/>
          <p14:tracePt t="127907" x="6848475" y="3071813"/>
          <p14:tracePt t="127923" x="6884988" y="3081338"/>
          <p14:tracePt t="127940" x="6911975" y="3098800"/>
          <p14:tracePt t="127956" x="6929438" y="3108325"/>
          <p14:tracePt t="127974" x="6965950" y="3125788"/>
          <p14:tracePt t="127989" x="6973888" y="3143250"/>
          <p14:tracePt t="128006" x="6973888" y="3160713"/>
          <p14:tracePt t="128023" x="6973888" y="3205163"/>
          <p14:tracePt t="128039" x="6973888" y="3214688"/>
          <p14:tracePt t="128056" x="6973888" y="3232150"/>
          <p14:tracePt t="128170" x="6973888" y="3241675"/>
          <p14:tracePt t="128178" x="6973888" y="3251200"/>
          <p14:tracePt t="128186" x="6965950" y="3259138"/>
          <p14:tracePt t="128189" x="6938963" y="3259138"/>
          <p14:tracePt t="128205" x="6902450" y="3268663"/>
          <p14:tracePt t="128222" x="6867525" y="3295650"/>
          <p14:tracePt t="128238" x="6848475" y="3295650"/>
          <p14:tracePt t="128256" x="6813550" y="3295650"/>
          <p14:tracePt t="128272" x="6786563" y="3295650"/>
          <p14:tracePt t="128289" x="6751638" y="3295650"/>
          <p14:tracePt t="128289" x="6742113" y="3295650"/>
          <p14:tracePt t="128306" x="6705600" y="3295650"/>
          <p14:tracePt t="128323" x="6688138" y="3303588"/>
          <p14:tracePt t="128339" x="6643688" y="3313113"/>
          <p14:tracePt t="128356" x="6608763" y="3313113"/>
          <p14:tracePt t="128372" x="6554788" y="3313113"/>
          <p14:tracePt t="128390" x="6500813" y="3313113"/>
          <p14:tracePt t="128406" x="6483350" y="3313113"/>
          <p14:tracePt t="128423" x="6438900" y="3313113"/>
          <p14:tracePt t="128438" x="6429375" y="3313113"/>
          <p14:tracePt t="128455" x="6402388" y="3313113"/>
          <p14:tracePt t="128472" x="6394450" y="3313113"/>
          <p14:tracePt t="128489" x="6340475" y="3303588"/>
          <p14:tracePt t="128505" x="6296025" y="3303588"/>
          <p14:tracePt t="128522" x="6276975" y="3303588"/>
          <p14:tracePt t="128539" x="6232525" y="3303588"/>
          <p14:tracePt t="128556" x="6205538" y="3286125"/>
          <p14:tracePt t="128572" x="6188075" y="3286125"/>
          <p14:tracePt t="128589" x="6153150" y="3286125"/>
          <p14:tracePt t="128605" x="6108700" y="3286125"/>
          <p14:tracePt t="128623" x="6089650" y="3286125"/>
          <p14:tracePt t="128638" x="6027738" y="3286125"/>
          <p14:tracePt t="128656" x="5973763" y="3286125"/>
          <p14:tracePt t="128671" x="5884863" y="3286125"/>
          <p14:tracePt t="128689" x="5857875" y="3286125"/>
          <p14:tracePt t="128705" x="5830888" y="3286125"/>
          <p14:tracePt t="128705" x="5822950" y="3286125"/>
          <p14:tracePt t="128722" x="5795963" y="3286125"/>
          <p14:tracePt t="128738" x="5759450" y="3286125"/>
          <p14:tracePt t="128755" x="5732463" y="3286125"/>
          <p14:tracePt t="128771" x="5697538" y="3286125"/>
          <p14:tracePt t="128789" x="5680075" y="3286125"/>
          <p14:tracePt t="128805" x="5643563" y="3286125"/>
          <p14:tracePt t="128822" x="5626100" y="3286125"/>
          <p14:tracePt t="128838" x="5616575" y="3286125"/>
          <p14:tracePt t="128855" x="5581650" y="3286125"/>
          <p14:tracePt t="128871" x="5554663" y="3276600"/>
          <p14:tracePt t="128889" x="5545138" y="3276600"/>
          <p14:tracePt t="128905" x="5537200" y="3276600"/>
          <p14:tracePt t="128922" x="5527675" y="3276600"/>
          <p14:tracePt t="128938" x="5518150" y="3268663"/>
          <p14:tracePt t="129003" x="5500688" y="3268663"/>
          <p14:tracePt t="129019" x="5491163" y="3268663"/>
          <p14:tracePt t="129035" x="5465763" y="3251200"/>
          <p14:tracePt t="129050" x="5456238" y="3251200"/>
          <p14:tracePt t="129058" x="5446713" y="3251200"/>
          <p14:tracePt t="129071" x="5438775" y="3251200"/>
          <p14:tracePt t="129074" x="5402263" y="3251200"/>
          <p14:tracePt t="129122" x="5394325" y="3251200"/>
          <p14:tracePt t="129154" x="5384800" y="3241675"/>
          <p14:tracePt t="130337" x="0" y="0"/>
        </p14:tracePtLst>
        <p14:tracePtLst>
          <p14:tracePt t="130666" x="5357813" y="3286125"/>
          <p14:tracePt t="130786" x="5384800" y="3286125"/>
          <p14:tracePt t="130794" x="5456238" y="3313113"/>
          <p14:tracePt t="130795" x="5473700" y="3340100"/>
          <p14:tracePt t="130802" x="5545138" y="3384550"/>
          <p14:tracePt t="130818" x="5572125" y="3419475"/>
          <p14:tracePt t="130835" x="5616575" y="3438525"/>
          <p14:tracePt t="130851" x="5653088" y="3473450"/>
          <p14:tracePt t="130869" x="5680075" y="3482975"/>
          <p14:tracePt t="130885" x="5688013" y="3490913"/>
          <p14:tracePt t="130902" x="5724525" y="3509963"/>
          <p14:tracePt t="130918" x="5741988" y="3509963"/>
          <p14:tracePt t="130936" x="5759450" y="3517900"/>
          <p14:tracePt t="130952" x="5776913" y="3517900"/>
          <p14:tracePt t="130969" x="5813425" y="3527425"/>
          <p14:tracePt t="130985" x="5902325" y="3544888"/>
          <p14:tracePt t="131002" x="6000750" y="3554413"/>
          <p14:tracePt t="131018" x="6072188" y="3562350"/>
          <p14:tracePt t="131035" x="6143625" y="3562350"/>
          <p14:tracePt t="131051" x="6197600" y="3562350"/>
          <p14:tracePt t="131068" x="6276975" y="3562350"/>
          <p14:tracePt t="131084" x="6357938" y="3562350"/>
          <p14:tracePt t="131101" x="6491288" y="3562350"/>
          <p14:tracePt t="131118" x="6626225" y="3562350"/>
          <p14:tracePt t="131135" x="6742113" y="3562350"/>
          <p14:tracePt t="131151" x="6823075" y="3562350"/>
          <p14:tracePt t="131169" x="6875463" y="3562350"/>
          <p14:tracePt t="131184" x="6919913" y="3562350"/>
          <p14:tracePt t="131227" x="6929438" y="3562350"/>
          <p14:tracePt t="131227" x="6946900" y="3562350"/>
          <p14:tracePt t="131235" x="6973888" y="3562350"/>
          <p14:tracePt t="131251" x="7027863" y="3562350"/>
          <p14:tracePt t="131267" x="7054850" y="3554413"/>
          <p14:tracePt t="131284" x="7089775" y="3527425"/>
          <p14:tracePt t="131302" x="7099300" y="3527425"/>
          <p14:tracePt t="131318" x="7108825" y="3517900"/>
          <p14:tracePt t="131334" x="7116763" y="3509963"/>
          <p14:tracePt t="131351" x="7126288" y="3500438"/>
          <p14:tracePt t="131368" x="7126288" y="3482975"/>
          <p14:tracePt t="131403" x="7126288" y="3455988"/>
          <p14:tracePt t="131403" x="7126288" y="3429000"/>
          <p14:tracePt t="131450" x="7126288" y="3419475"/>
          <p14:tracePt t="131458" x="7126288" y="3411538"/>
          <p14:tracePt t="131474" x="7116763" y="3394075"/>
          <p14:tracePt t="131482" x="7099300" y="3384550"/>
          <p14:tracePt t="131488" x="7072313" y="3384550"/>
          <p14:tracePt t="131502" x="7018338" y="3367088"/>
          <p14:tracePt t="131517" x="6946900" y="3367088"/>
          <p14:tracePt t="131534" x="6894513" y="3357563"/>
          <p14:tracePt t="131551" x="6848475" y="3348038"/>
          <p14:tracePt t="131568" x="6813550" y="3322638"/>
          <p14:tracePt t="131584" x="6759575" y="3322638"/>
          <p14:tracePt t="131601" x="6715125" y="3313113"/>
          <p14:tracePt t="131617" x="6616700" y="3303588"/>
          <p14:tracePt t="131635" x="6545263" y="3303588"/>
          <p14:tracePt t="131650" x="6473825" y="3286125"/>
          <p14:tracePt t="131667" x="6375400" y="3286125"/>
          <p14:tracePt t="131684" x="6323013" y="3286125"/>
          <p14:tracePt t="131700" x="6251575" y="3286125"/>
          <p14:tracePt t="131717" x="6188075" y="3286125"/>
          <p14:tracePt t="131734" x="6108700" y="3286125"/>
          <p14:tracePt t="131750" x="6037263" y="3286125"/>
          <p14:tracePt t="131767" x="5983288" y="3286125"/>
          <p14:tracePt t="131784" x="5902325" y="3286125"/>
          <p14:tracePt t="131800" x="5813425" y="3286125"/>
          <p14:tracePt t="131817" x="5724525" y="3286125"/>
          <p14:tracePt t="131834" x="5680075" y="3286125"/>
          <p14:tracePt t="131850" x="5653088" y="3286125"/>
          <p14:tracePt t="131867" x="5634038" y="3286125"/>
          <p14:tracePt t="131884" x="5599113" y="3286125"/>
          <p14:tracePt t="131900" x="5545138" y="3286125"/>
          <p14:tracePt t="131918" x="5473700" y="3286125"/>
          <p14:tracePt t="131934" x="5429250" y="3286125"/>
          <p14:tracePt t="131951" x="5411788" y="3286125"/>
          <p14:tracePt t="131967" x="5367338" y="3286125"/>
          <p14:tracePt t="131984" x="5357813" y="3286125"/>
          <p14:tracePt t="132001" x="5340350" y="3286125"/>
          <p14:tracePt t="132035" x="5330825" y="3286125"/>
          <p14:tracePt t="132035" x="5313363" y="3303588"/>
          <p14:tracePt t="132051" x="5303838" y="3313113"/>
          <p14:tracePt t="132067" x="5303838" y="3348038"/>
          <p14:tracePt t="132084" x="5303838" y="3402013"/>
          <p14:tracePt t="132100" x="5303838" y="3429000"/>
          <p14:tracePt t="132117" x="5303838" y="3473450"/>
          <p14:tracePt t="132133" x="5348288" y="3517900"/>
          <p14:tracePt t="132150" x="5411788" y="3554413"/>
          <p14:tracePt t="132167" x="5483225" y="3589338"/>
          <p14:tracePt t="132183" x="5510213" y="3598863"/>
          <p14:tracePt t="132200" x="5562600" y="3616325"/>
          <p14:tracePt t="132217" x="5634038" y="3643313"/>
          <p14:tracePt t="132234" x="5848350" y="3697288"/>
          <p14:tracePt t="132251" x="5929313" y="3714750"/>
          <p14:tracePt t="132266" x="5946775" y="3714750"/>
          <p14:tracePt t="132284" x="5973763" y="3714750"/>
          <p14:tracePt t="132354" x="5857875" y="3714750"/>
          <p14:tracePt t="132362" x="5715000" y="3714750"/>
          <p14:tracePt t="132370" x="5537200" y="3714750"/>
          <p14:tracePt t="132383" x="5348288" y="3714750"/>
          <p14:tracePt t="132385" x="4884738" y="3714750"/>
          <p14:tracePt t="132400" x="4456113" y="3714750"/>
          <p14:tracePt t="132417" x="4152900" y="3714750"/>
          <p14:tracePt t="132433" x="4000500" y="3714750"/>
          <p14:tracePt t="132449" x="3884613" y="3714750"/>
          <p14:tracePt t="132466" x="3822700" y="3714750"/>
          <p14:tracePt t="132483" x="3751263" y="3714750"/>
          <p14:tracePt t="132499" x="3616325" y="3714750"/>
          <p14:tracePt t="132516" x="3517900" y="3714750"/>
          <p14:tracePt t="132533" x="3411538" y="3714750"/>
          <p14:tracePt t="132550" x="3330575" y="3714750"/>
          <p14:tracePt t="132566" x="3214688" y="3714750"/>
          <p14:tracePt t="132583" x="3133725" y="3714750"/>
          <p14:tracePt t="132599" x="3017838" y="3714750"/>
          <p14:tracePt t="132616" x="2911475" y="3714750"/>
          <p14:tracePt t="132633" x="2795588" y="3714750"/>
          <p14:tracePt t="132633" x="2759075" y="3714750"/>
          <p14:tracePt t="132650" x="2670175" y="3714750"/>
          <p14:tracePt t="132666" x="2625725" y="3714750"/>
          <p14:tracePt t="132683" x="2608263" y="3697288"/>
          <p14:tracePt t="132699" x="2571750" y="3697288"/>
          <p14:tracePt t="132716" x="2517775" y="3679825"/>
          <p14:tracePt t="132732" x="2490788" y="3660775"/>
          <p14:tracePt t="132750" x="2455863" y="3643313"/>
          <p14:tracePt t="132766" x="2438400" y="3616325"/>
          <p14:tracePt t="132783" x="2438400" y="3589338"/>
          <p14:tracePt t="132799" x="2438400" y="3544888"/>
          <p14:tracePt t="132816" x="2455863" y="3455988"/>
          <p14:tracePt t="132832" x="2509838" y="3348038"/>
          <p14:tracePt t="132832" x="2554288" y="3295650"/>
          <p14:tracePt t="132850" x="2589213" y="3259138"/>
          <p14:tracePt t="132865" x="2660650" y="3160713"/>
          <p14:tracePt t="132883" x="2705100" y="3089275"/>
          <p14:tracePt t="132899" x="2751138" y="3044825"/>
          <p14:tracePt t="132916" x="2822575" y="2990850"/>
          <p14:tracePt t="132932" x="2867025" y="2973388"/>
          <p14:tracePt t="132950" x="2928938" y="2928938"/>
          <p14:tracePt t="132965" x="2973388" y="2894013"/>
          <p14:tracePt t="132982" x="3009900" y="2874963"/>
          <p14:tracePt t="132998" x="3108325" y="2857500"/>
          <p14:tracePt t="133016" x="3179763" y="2840038"/>
          <p14:tracePt t="133032" x="3313113" y="2840038"/>
          <p14:tracePt t="133049" x="3446463" y="2840038"/>
          <p14:tracePt t="133066" x="3652838" y="2840038"/>
          <p14:tracePt t="133083" x="3786188" y="2847975"/>
          <p14:tracePt t="133098" x="3919538" y="2867025"/>
          <p14:tracePt t="133115" x="4044950" y="2911475"/>
          <p14:tracePt t="133132" x="4133850" y="2928938"/>
          <p14:tracePt t="133149" x="4214813" y="2955925"/>
          <p14:tracePt t="133165" x="4268788" y="2965450"/>
          <p14:tracePt t="133183" x="4357688" y="2990850"/>
          <p14:tracePt t="133198" x="4429125" y="3017838"/>
          <p14:tracePt t="133215" x="4554538" y="3044825"/>
          <p14:tracePt t="133231" x="4714875" y="3089275"/>
          <p14:tracePt t="133249" x="4813300" y="3098800"/>
          <p14:tracePt t="133265" x="4894263" y="3125788"/>
          <p14:tracePt t="133282" x="4938713" y="3143250"/>
          <p14:tracePt t="133299" x="4973638" y="3152775"/>
          <p14:tracePt t="133315" x="5000625" y="3160713"/>
          <p14:tracePt t="133331" x="5018088" y="3170238"/>
          <p14:tracePt t="133348" x="5037138" y="3205163"/>
          <p14:tracePt t="133365" x="5037138" y="3251200"/>
          <p14:tracePt t="133383" x="5062538" y="3313113"/>
          <p14:tracePt t="133399" x="5099050" y="3384550"/>
          <p14:tracePt t="133415" x="5116513" y="3438525"/>
          <p14:tracePt t="133432" x="5116513" y="3482975"/>
          <p14:tracePt t="133449" x="5116513" y="3517900"/>
          <p14:tracePt t="133465" x="5116513" y="3598863"/>
          <p14:tracePt t="133483" x="5116513" y="3633788"/>
          <p14:tracePt t="133499" x="5099050" y="3660775"/>
          <p14:tracePt t="133546" x="5072063" y="3670300"/>
          <p14:tracePt t="133554" x="5010150" y="3687763"/>
          <p14:tracePt t="133562" x="4956175" y="3714750"/>
          <p14:tracePt t="133567" x="4884738" y="3724275"/>
          <p14:tracePt t="133581" x="4786313" y="3741738"/>
          <p14:tracePt t="133598" x="4697413" y="3776663"/>
          <p14:tracePt t="133614" x="4598988" y="3776663"/>
          <p14:tracePt t="133632" x="4465638" y="3786188"/>
          <p14:tracePt t="133648" x="4330700" y="3786188"/>
          <p14:tracePt t="133665" x="4205288" y="3786188"/>
          <p14:tracePt t="133682" x="4054475" y="3786188"/>
          <p14:tracePt t="133698" x="3946525" y="3786188"/>
          <p14:tracePt t="133714" x="3848100" y="3786188"/>
          <p14:tracePt t="133731" x="3751263" y="3786188"/>
          <p14:tracePt t="133747" x="3616325" y="3786188"/>
          <p14:tracePt t="133764" x="3446463" y="3768725"/>
          <p14:tracePt t="133781" x="3330575" y="3751263"/>
          <p14:tracePt t="133797" x="3232150" y="3741738"/>
          <p14:tracePt t="133815" x="3179763" y="3732213"/>
          <p14:tracePt t="133831" x="3116263" y="3732213"/>
          <p14:tracePt t="133847" x="3044825" y="3687763"/>
          <p14:tracePt t="133864" x="3000375" y="3679825"/>
          <p14:tracePt t="133881" x="2946400" y="3679825"/>
          <p14:tracePt t="133881" x="2901950" y="3670300"/>
          <p14:tracePt t="133915" x="2867025" y="3660775"/>
          <p14:tracePt t="133915" x="2822575" y="3633788"/>
          <p14:tracePt t="133932" x="2759075" y="3625850"/>
          <p14:tracePt t="133947" x="2705100" y="3589338"/>
          <p14:tracePt t="133964" x="2679700" y="3571875"/>
          <p14:tracePt t="133980" x="2652713" y="3536950"/>
          <p14:tracePt t="133998" x="2598738" y="3482975"/>
          <p14:tracePt t="134014" x="2562225" y="3411538"/>
          <p14:tracePt t="134031" x="2554288" y="3367088"/>
          <p14:tracePt t="134048" x="2554288" y="3313113"/>
          <p14:tracePt t="134065" x="2554288" y="3295650"/>
          <p14:tracePt t="134080" x="2554288" y="3241675"/>
          <p14:tracePt t="134098" x="2562225" y="3187700"/>
          <p14:tracePt t="134114" x="2633663" y="3081338"/>
          <p14:tracePt t="134131" x="2687638" y="3027363"/>
          <p14:tracePt t="134147" x="2705100" y="2990850"/>
          <p14:tracePt t="134164" x="2741613" y="2973388"/>
          <p14:tracePt t="134180" x="2759075" y="2955925"/>
          <p14:tracePt t="134198" x="2768600" y="2946400"/>
          <p14:tracePt t="134214" x="2813050" y="2938463"/>
          <p14:tracePt t="134231" x="2847975" y="2919413"/>
          <p14:tracePt t="134247" x="2965450" y="2919413"/>
          <p14:tracePt t="134263" x="3116263" y="2919413"/>
          <p14:tracePt t="134280" x="3251200" y="2919413"/>
          <p14:tracePt t="134297" x="3490913" y="2919413"/>
          <p14:tracePt t="134314" x="3581400" y="2919413"/>
          <p14:tracePt t="134331" x="3697288" y="2919413"/>
          <p14:tracePt t="134347" x="3795713" y="2938463"/>
          <p14:tracePt t="134364" x="3867150" y="2938463"/>
          <p14:tracePt t="134381" x="3911600" y="2955925"/>
          <p14:tracePt t="134397" x="3965575" y="2973388"/>
          <p14:tracePt t="134414" x="3990975" y="2982913"/>
          <p14:tracePt t="134430" x="4071938" y="3000375"/>
          <p14:tracePt t="134446" x="4125913" y="3009900"/>
          <p14:tracePt t="134464" x="4187825" y="3009900"/>
          <p14:tracePt t="134480" x="4205288" y="3009900"/>
          <p14:tracePt t="134497" x="4241800" y="3009900"/>
          <p14:tracePt t="134513" x="4295775" y="3009900"/>
          <p14:tracePt t="134531" x="4330700" y="3009900"/>
          <p14:tracePt t="134546" x="4340225" y="3009900"/>
          <p14:tracePt t="134650" x="4348163" y="3017838"/>
          <p14:tracePt t="134658" x="4357688" y="3027363"/>
          <p14:tracePt t="134666" x="4367213" y="3062288"/>
          <p14:tracePt t="134674" x="4367213" y="3081338"/>
          <p14:tracePt t="134682" x="4394200" y="3152775"/>
          <p14:tracePt t="134696" x="4402138" y="3179763"/>
          <p14:tracePt t="134713" x="4429125" y="3259138"/>
          <p14:tracePt t="134730" x="4456113" y="3340100"/>
          <p14:tracePt t="134746" x="4465638" y="3375025"/>
          <p14:tracePt t="134763" x="4483100" y="3411538"/>
          <p14:tracePt t="134780" x="4500563" y="3438525"/>
          <p14:tracePt t="134826" x="4510088" y="3446463"/>
          <p14:tracePt t="134882" x="4510088" y="3455988"/>
          <p14:tracePt t="134890" x="4500563" y="3465513"/>
          <p14:tracePt t="134906" x="4473575" y="3465513"/>
          <p14:tracePt t="134914" x="4438650" y="3465513"/>
          <p14:tracePt t="134920" x="4322763" y="3473450"/>
          <p14:tracePt t="134929" x="3990975" y="3473450"/>
          <p14:tracePt t="134946" x="3759200" y="3473450"/>
          <p14:tracePt t="134962" x="3562350" y="3490913"/>
          <p14:tracePt t="134979" x="3384550" y="3490913"/>
          <p14:tracePt t="134996" x="3286125" y="3500438"/>
          <p14:tracePt t="135012" x="3187700" y="3527425"/>
          <p14:tracePt t="135030" x="3108325" y="3536950"/>
          <p14:tracePt t="135046" x="3054350" y="3536950"/>
          <p14:tracePt t="135063" x="3036888" y="3536950"/>
          <p14:tracePt t="135079" x="2990850" y="3536950"/>
          <p14:tracePt t="135096" x="2938463" y="3536950"/>
          <p14:tracePt t="135112" x="2884488" y="3536950"/>
          <p14:tracePt t="135112" x="2857500" y="3536950"/>
          <p14:tracePt t="135131" x="2813050" y="3527425"/>
          <p14:tracePt t="135145" x="2786063" y="3517900"/>
          <p14:tracePt t="135163" x="2768600" y="3517900"/>
          <p14:tracePt t="135210" x="2759075" y="3509963"/>
          <p14:tracePt t="135226" x="2741613" y="3509963"/>
          <p14:tracePt t="135234" x="2732088" y="3509963"/>
          <p14:tracePt t="135242" x="2724150" y="3509963"/>
          <p14:tracePt t="135242" x="2714625" y="3500438"/>
          <p14:tracePt t="135251" x="2705100" y="3490913"/>
          <p14:tracePt t="135262" x="2697163" y="3490913"/>
          <p14:tracePt t="135279" x="2687638" y="3482975"/>
          <p14:tracePt t="135321" x="2679700" y="3482975"/>
          <p14:tracePt t="135330" x="2670175" y="3473450"/>
          <p14:tracePt t="135338" x="2643188" y="3465513"/>
          <p14:tracePt t="135349" x="2633663" y="3446463"/>
          <p14:tracePt t="135362" x="2625725" y="3429000"/>
          <p14:tracePt t="135379" x="2616200" y="3394075"/>
          <p14:tracePt t="135396" x="2616200" y="3384550"/>
          <p14:tracePt t="135412" x="2608263" y="3357563"/>
          <p14:tracePt t="135429" x="2598738" y="3340100"/>
          <p14:tracePt t="135445" x="2589213" y="3330575"/>
          <p14:tracePt t="135480" x="2589213" y="3303588"/>
          <p14:tracePt t="135483" x="2581275" y="3286125"/>
          <p14:tracePt t="138367" x="0" y="0"/>
        </p14:tracePtLst>
        <p14:tracePtLst>
          <p14:tracePt t="138773" x="2867025" y="3268663"/>
          <p14:tracePt t="139002" x="2874963" y="3268663"/>
          <p14:tracePt t="139010" x="2874963" y="3276600"/>
          <p14:tracePt t="139013" x="2874963" y="3286125"/>
          <p14:tracePt t="139023" x="2874963" y="3295650"/>
          <p14:tracePt t="139074" x="2874963" y="3313113"/>
          <p14:tracePt t="139083" x="2874963" y="3348038"/>
          <p14:tracePt t="139091" x="2874963" y="3357563"/>
          <p14:tracePt t="139098" x="2901950" y="3419475"/>
          <p14:tracePt t="139107" x="2946400" y="3473450"/>
          <p14:tracePt t="139123" x="3062288" y="3527425"/>
          <p14:tracePt t="139140" x="3232150" y="3589338"/>
          <p14:tracePt t="139156" x="3384550" y="3679825"/>
          <p14:tracePt t="139173" x="3455988" y="3697288"/>
          <p14:tracePt t="139190" x="3581400" y="3759200"/>
          <p14:tracePt t="139207" x="3660775" y="3795713"/>
          <p14:tracePt t="139223" x="3751263" y="3813175"/>
          <p14:tracePt t="139240" x="3822700" y="3830638"/>
          <p14:tracePt t="139257" x="3875088" y="3867150"/>
          <p14:tracePt t="139273" x="3938588" y="3875088"/>
          <p14:tracePt t="139290" x="3973513" y="3875088"/>
          <p14:tracePt t="139306" x="3990975" y="3875088"/>
          <p14:tracePt t="139323" x="4017963" y="3875088"/>
          <p14:tracePt t="139339" x="4062413" y="3875088"/>
          <p14:tracePt t="139357" x="4133850" y="3830638"/>
          <p14:tracePt t="139373" x="4205288" y="3759200"/>
          <p14:tracePt t="139390" x="4268788" y="3697288"/>
          <p14:tracePt t="139406" x="4276725" y="3679825"/>
          <p14:tracePt t="139423" x="4276725" y="3670300"/>
          <p14:tracePt t="139439" x="4276725" y="3660775"/>
          <p14:tracePt t="139482" x="4276725" y="3643313"/>
          <p14:tracePt t="139490" x="4276725" y="3633788"/>
          <p14:tracePt t="139498" x="4268788" y="3616325"/>
          <p14:tracePt t="139507" x="4259263" y="3608388"/>
          <p14:tracePt t="139554" x="4232275" y="3598863"/>
          <p14:tracePt t="139562" x="4224338" y="3589338"/>
          <p14:tracePt t="139570" x="4214813" y="3581400"/>
          <p14:tracePt t="139660" x="0" y="0"/>
        </p14:tracePtLst>
        <p14:tracePtLst>
          <p14:tracePt t="140001" x="3214688" y="3840163"/>
          <p14:tracePt t="140018" x="3205163" y="3840163"/>
          <p14:tracePt t="140034" x="3197225" y="3848100"/>
          <p14:tracePt t="140050" x="3179763" y="3848100"/>
          <p14:tracePt t="140058" x="3152775" y="3867150"/>
          <p14:tracePt t="140074" x="3143250" y="3867150"/>
          <p14:tracePt t="140074" x="3133725" y="3875088"/>
          <p14:tracePt t="140088" x="3108325" y="3894138"/>
          <p14:tracePt t="140088" x="3098800" y="3894138"/>
          <p14:tracePt t="140106" x="3044825" y="3919538"/>
          <p14:tracePt t="140123" x="2973388" y="3946525"/>
          <p14:tracePt t="140140" x="2901950" y="3946525"/>
          <p14:tracePt t="140155" x="2884488" y="3956050"/>
          <p14:tracePt t="140173" x="2867025" y="3973513"/>
          <p14:tracePt t="140211" x="2857500" y="3973513"/>
          <p14:tracePt t="140218" x="2830513" y="3973513"/>
          <p14:tracePt t="140226" x="2803525" y="3983038"/>
          <p14:tracePt t="140238" x="2786063" y="3990975"/>
          <p14:tracePt t="140255" x="2776538" y="3990975"/>
          <p14:tracePt t="140271" x="2759075" y="3990975"/>
          <p14:tracePt t="140288" x="2751138" y="3990975"/>
          <p14:tracePt t="140306" x="2732088" y="4000500"/>
          <p14:tracePt t="140346" x="2724150" y="4000500"/>
          <p14:tracePt t="140354" x="2697163" y="4000500"/>
          <p14:tracePt t="140362" x="2660650" y="4000500"/>
          <p14:tracePt t="140372" x="2643188" y="4000500"/>
          <p14:tracePt t="140389" x="2625725" y="4027488"/>
          <p14:tracePt t="140405" x="2608263" y="4027488"/>
          <p14:tracePt t="140422" x="2589213" y="4027488"/>
          <p14:tracePt t="140439" x="2536825" y="4027488"/>
          <p14:tracePt t="140454" x="2473325" y="4027488"/>
          <p14:tracePt t="140472" x="2438400" y="4027488"/>
          <p14:tracePt t="140514" x="2428875" y="4027488"/>
          <p14:tracePt t="140546" x="2411413" y="4027488"/>
          <p14:tracePt t="140554" x="2401888" y="4027488"/>
          <p14:tracePt t="140561" x="2393950" y="4027488"/>
          <p14:tracePt t="141050" x="2384425" y="4037013"/>
          <p14:tracePt t="141066" x="2374900" y="4044950"/>
          <p14:tracePt t="141098" x="2374900" y="4062413"/>
          <p14:tracePt t="141106" x="2347913" y="4089400"/>
          <p14:tracePt t="141146" x="2339975" y="4098925"/>
          <p14:tracePt t="141154" x="2330450" y="4125913"/>
          <p14:tracePt t="141159" x="2330450" y="4133850"/>
          <p14:tracePt t="141170" x="2322513" y="4179888"/>
          <p14:tracePt t="141187" x="2286000" y="4214813"/>
          <p14:tracePt t="141203" x="2276475" y="4232275"/>
          <p14:tracePt t="141220" x="2268538" y="4268788"/>
          <p14:tracePt t="141237" x="2251075" y="4295775"/>
          <p14:tracePt t="141253" x="2241550" y="4303713"/>
          <p14:tracePt t="141270" x="2224088" y="4330700"/>
          <p14:tracePt t="141287" x="2197100" y="4357688"/>
          <p14:tracePt t="141303" x="2179638" y="4394200"/>
          <p14:tracePt t="141320" x="2160588" y="4446588"/>
          <p14:tracePt t="141336" x="2125663" y="4500563"/>
          <p14:tracePt t="141353" x="2108200" y="4572000"/>
          <p14:tracePt t="141371" x="2071688" y="4633913"/>
          <p14:tracePt t="141387" x="2062163" y="4679950"/>
          <p14:tracePt t="141403" x="2054225" y="4687888"/>
          <p14:tracePt t="141420" x="2036763" y="4741863"/>
          <p14:tracePt t="141437" x="2017713" y="4768850"/>
          <p14:tracePt t="141453" x="2017713" y="4803775"/>
          <p14:tracePt t="141470" x="2009775" y="4867275"/>
          <p14:tracePt t="141486" x="2009775" y="4911725"/>
          <p14:tracePt t="141503" x="2000250" y="4946650"/>
          <p14:tracePt t="141521" x="2000250" y="4983163"/>
          <p14:tracePt t="141536" x="2000250" y="5010150"/>
          <p14:tracePt t="141536" x="2000250" y="5018088"/>
          <p14:tracePt t="141554" x="2000250" y="5037138"/>
          <p14:tracePt t="141570" x="2000250" y="5089525"/>
          <p14:tracePt t="141586" x="2000250" y="5133975"/>
          <p14:tracePt t="141603" x="2000250" y="5187950"/>
          <p14:tracePt t="141620" x="1973263" y="5251450"/>
          <p14:tracePt t="141636" x="1973263" y="5295900"/>
          <p14:tracePt t="141654" x="1973263" y="5330825"/>
          <p14:tracePt t="141669" x="1973263" y="5375275"/>
          <p14:tracePt t="141686" x="1973263" y="5402263"/>
          <p14:tracePt t="141703" x="1982788" y="5446713"/>
          <p14:tracePt t="141720" x="1982788" y="5456238"/>
          <p14:tracePt t="141736" x="1982788" y="5483225"/>
          <p14:tracePt t="141753" x="1990725" y="5500688"/>
          <p14:tracePt t="141794" x="2000250" y="5527675"/>
          <p14:tracePt t="141803" x="2000250" y="5537200"/>
          <p14:tracePt t="141810" x="2017713" y="5554663"/>
          <p14:tracePt t="141819" x="2044700" y="5581650"/>
          <p14:tracePt t="141836" x="2062163" y="5599113"/>
          <p14:tracePt t="141853" x="2098675" y="5626100"/>
          <p14:tracePt t="141870" x="2125663" y="5643563"/>
          <p14:tracePt t="141886" x="2143125" y="5670550"/>
          <p14:tracePt t="141902" x="2170113" y="5697538"/>
          <p14:tracePt t="141919" x="2205038" y="5705475"/>
          <p14:tracePt t="141936" x="2224088" y="5732463"/>
          <p14:tracePt t="141952" x="2268538" y="5751513"/>
          <p14:tracePt t="141969" x="2374900" y="5795963"/>
          <p14:tracePt t="141986" x="2446338" y="5857875"/>
          <p14:tracePt t="142002" x="2482850" y="5875338"/>
          <p14:tracePt t="142020" x="2509838" y="5911850"/>
          <p14:tracePt t="142036" x="2554288" y="5919788"/>
          <p14:tracePt t="142053" x="2589213" y="5929313"/>
          <p14:tracePt t="142069" x="2625725" y="5946775"/>
          <p14:tracePt t="142086" x="2652713" y="5946775"/>
          <p14:tracePt t="142102" x="2697163" y="5946775"/>
          <p14:tracePt t="142119" x="2759075" y="5946775"/>
          <p14:tracePt t="142135" x="2830513" y="5938838"/>
          <p14:tracePt t="142153" x="2990850" y="5875338"/>
          <p14:tracePt t="142169" x="3205163" y="5822950"/>
          <p14:tracePt t="142186" x="3303588" y="5803900"/>
          <p14:tracePt t="142202" x="3394075" y="5786438"/>
          <p14:tracePt t="142219" x="3527425" y="5724525"/>
          <p14:tracePt t="142235" x="3741738" y="5634038"/>
          <p14:tracePt t="142253" x="3956050" y="5483225"/>
          <p14:tracePt t="142268" x="4152900" y="5340350"/>
          <p14:tracePt t="142286" x="4259263" y="5251450"/>
          <p14:tracePt t="142302" x="4322763" y="5089525"/>
          <p14:tracePt t="142319" x="4367213" y="4965700"/>
          <p14:tracePt t="142335" x="4375150" y="4848225"/>
          <p14:tracePt t="142353" x="4394200" y="4697413"/>
          <p14:tracePt t="142369" x="4394200" y="4581525"/>
          <p14:tracePt t="142369" x="4394200" y="4537075"/>
          <p14:tracePt t="142386" x="4394200" y="4473575"/>
          <p14:tracePt t="142402" x="4394200" y="4465638"/>
          <p14:tracePt t="142418" x="4394200" y="4446588"/>
          <p14:tracePt t="142578" x="4446588" y="4446588"/>
          <p14:tracePt t="142586" x="4581525" y="4446588"/>
          <p14:tracePt t="142594" x="4705350" y="4446588"/>
          <p14:tracePt t="142602" x="4857750" y="4429125"/>
          <p14:tracePt t="142609" x="5000625" y="4384675"/>
          <p14:tracePt t="142618" x="5126038" y="4348163"/>
          <p14:tracePt t="142635" x="5205413" y="4340225"/>
          <p14:tracePt t="142652" x="5330825" y="4313238"/>
          <p14:tracePt t="142669" x="5446713" y="4268788"/>
          <p14:tracePt t="142685" x="5589588" y="4241800"/>
          <p14:tracePt t="142701" x="5653088" y="4205288"/>
          <p14:tracePt t="142718" x="5705475" y="4179888"/>
          <p14:tracePt t="142735" x="5795963" y="4152900"/>
          <p14:tracePt t="142752" x="5929313" y="4133850"/>
          <p14:tracePt t="142768" x="6126163" y="4133850"/>
          <p14:tracePt t="142785" x="6303963" y="4133850"/>
          <p14:tracePt t="142801" x="6581775" y="4133850"/>
          <p14:tracePt t="142819" x="6840538" y="4133850"/>
          <p14:tracePt t="142835" x="7099300" y="4133850"/>
          <p14:tracePt t="142851" x="7296150" y="4133850"/>
          <p14:tracePt t="142868" x="7446963" y="4133850"/>
          <p14:tracePt t="142885" x="7608888" y="4133850"/>
          <p14:tracePt t="142901" x="7715250" y="4133850"/>
          <p14:tracePt t="142918" x="7848600" y="4133850"/>
          <p14:tracePt t="142935" x="8072438" y="4108450"/>
          <p14:tracePt t="142952" x="8331200" y="4054475"/>
          <p14:tracePt t="142968" x="8616950" y="4054475"/>
          <p14:tracePt t="142985" x="8804275" y="4054475"/>
          <p14:tracePt t="143001" x="9018588" y="4044950"/>
          <p14:tracePt t="143018" x="9063038" y="4037013"/>
          <p14:tracePt t="143034" x="9109075" y="4037013"/>
          <p14:tracePt t="143051" x="9134475" y="4037013"/>
          <p14:tracePt t="143139" x="9134475" y="4054475"/>
          <p14:tracePt t="143146" x="9134475" y="4081463"/>
          <p14:tracePt t="143154" x="9134475" y="4179888"/>
          <p14:tracePt t="143162" x="9134475" y="4286250"/>
          <p14:tracePt t="143162" x="9134475" y="4375150"/>
          <p14:tracePt t="143184" x="9134475" y="4446588"/>
          <p14:tracePt t="143185" x="9134475" y="4616450"/>
          <p14:tracePt t="143201" x="9134475" y="4741863"/>
          <p14:tracePt t="143201" x="9134475" y="4776788"/>
          <p14:tracePt t="143218" x="9117013" y="4857750"/>
          <p14:tracePt t="143234" x="9001125" y="4938713"/>
          <p14:tracePt t="143252" x="8813800" y="5054600"/>
          <p14:tracePt t="143268" x="8447088" y="5232400"/>
          <p14:tracePt t="143284" x="8072438" y="5357813"/>
          <p14:tracePt t="143300" x="7670800" y="5510213"/>
          <p14:tracePt t="143317" x="7323138" y="5589588"/>
          <p14:tracePt t="143334" x="7054850" y="5661025"/>
          <p14:tracePt t="143351" x="6848475" y="5688013"/>
          <p14:tracePt t="143367" x="6670675" y="5705475"/>
          <p14:tracePt t="143385" x="6446838" y="5751513"/>
          <p14:tracePt t="143400" x="6188075" y="5786438"/>
          <p14:tracePt t="143417" x="5643563" y="5911850"/>
          <p14:tracePt t="143434" x="5276850" y="5946775"/>
          <p14:tracePt t="143451" x="5000625" y="5946775"/>
          <p14:tracePt t="143467" x="4822825" y="5946775"/>
          <p14:tracePt t="143483" x="4652963" y="5946775"/>
          <p14:tracePt t="143501" x="4491038" y="5919788"/>
          <p14:tracePt t="143517" x="4357688" y="5848350"/>
          <p14:tracePt t="143534" x="4197350" y="5795963"/>
          <p14:tracePt t="143551" x="4081463" y="5705475"/>
          <p14:tracePt t="143567" x="3929063" y="5562600"/>
          <p14:tracePt t="143583" x="3830638" y="5375275"/>
          <p14:tracePt t="143600" x="3813175" y="5160963"/>
          <p14:tracePt t="143617" x="3813175" y="4884738"/>
          <p14:tracePt t="143617" x="3857625" y="4741863"/>
          <p14:tracePt t="143634" x="3990975" y="4473575"/>
          <p14:tracePt t="143651" x="4089400" y="4303713"/>
          <p14:tracePt t="143667" x="4197350" y="4133850"/>
          <p14:tracePt t="143683" x="4313238" y="4010025"/>
          <p14:tracePt t="143701" x="4500563" y="3938588"/>
          <p14:tracePt t="143717" x="4705350" y="3875088"/>
          <p14:tracePt t="143733" x="4946650" y="3857625"/>
          <p14:tracePt t="143750" x="5187950" y="3822700"/>
          <p14:tracePt t="143767" x="5537200" y="3768725"/>
          <p14:tracePt t="143783" x="5857875" y="3741738"/>
          <p14:tracePt t="143800" x="6188075" y="3687763"/>
          <p14:tracePt t="143816" x="6446838" y="3670300"/>
          <p14:tracePt t="143816" x="6554788" y="3652838"/>
          <p14:tracePt t="143834" x="6680200" y="3633788"/>
          <p14:tracePt t="143850" x="6813550" y="3616325"/>
          <p14:tracePt t="143867" x="6911975" y="3616325"/>
          <p14:tracePt t="143883" x="7000875" y="3616325"/>
          <p14:tracePt t="143900" x="7170738" y="3616325"/>
          <p14:tracePt t="143916" x="7323138" y="3616325"/>
          <p14:tracePt t="143934" x="7545388" y="3625850"/>
          <p14:tracePt t="143949" x="7786688" y="3660775"/>
          <p14:tracePt t="143966" x="7991475" y="3705225"/>
          <p14:tracePt t="143983" x="8188325" y="3724275"/>
          <p14:tracePt t="144000" x="8385175" y="3751263"/>
          <p14:tracePt t="144016" x="8609013" y="3786188"/>
          <p14:tracePt t="144033" x="8813800" y="3813175"/>
          <p14:tracePt t="144049" x="9028113" y="3857625"/>
          <p14:tracePt t="144067" x="9082088" y="3875088"/>
          <p14:tracePt t="144082" x="9117013" y="3894138"/>
          <p14:tracePt t="144100" x="9134475" y="3938588"/>
          <p14:tracePt t="144116" x="9134475" y="4010025"/>
          <p14:tracePt t="144133" x="9134475" y="4081463"/>
          <p14:tracePt t="144149" x="9134475" y="4133850"/>
          <p14:tracePt t="144166" x="9134475" y="4179888"/>
          <p14:tracePt t="144183" x="9134475" y="4286250"/>
          <p14:tracePt t="144200" x="9134475" y="4375150"/>
          <p14:tracePt t="144216" x="9134475" y="4473575"/>
          <p14:tracePt t="144233" x="9134475" y="4554538"/>
          <p14:tracePt t="144249" x="9134475" y="4616450"/>
          <p14:tracePt t="144267" x="9134475" y="4660900"/>
          <p14:tracePt t="144283" x="9134475" y="4741863"/>
          <p14:tracePt t="144299" x="9082088" y="4848225"/>
          <p14:tracePt t="144315" x="8974138" y="4946650"/>
          <p14:tracePt t="144333" x="8840788" y="5037138"/>
          <p14:tracePt t="144349" x="8732838" y="5099050"/>
          <p14:tracePt t="144366" x="8643938" y="5153025"/>
          <p14:tracePt t="144383" x="8555038" y="5180013"/>
          <p14:tracePt t="144400" x="8501063" y="5214938"/>
          <p14:tracePt t="144415" x="8394700" y="5268913"/>
          <p14:tracePt t="144433" x="8323263" y="5295900"/>
          <p14:tracePt t="144449" x="8197850" y="5340350"/>
          <p14:tracePt t="144449" x="8126413" y="5348288"/>
          <p14:tracePt t="144466" x="8027988" y="5375275"/>
          <p14:tracePt t="144483" x="7894638" y="5402263"/>
          <p14:tracePt t="144499" x="7751763" y="5446713"/>
          <p14:tracePt t="144515" x="7562850" y="5491163"/>
          <p14:tracePt t="144532" x="7385050" y="5554663"/>
          <p14:tracePt t="144548" x="7197725" y="5599113"/>
          <p14:tracePt t="144565" x="7072313" y="5643563"/>
          <p14:tracePt t="144582" x="6973888" y="5653088"/>
          <p14:tracePt t="144599" x="6894513" y="5670550"/>
          <p14:tracePt t="144615" x="6831013" y="5697538"/>
          <p14:tracePt t="144632" x="6724650" y="5705475"/>
          <p14:tracePt t="144648" x="6589713" y="5724525"/>
          <p14:tracePt t="144648" x="6500813" y="5732463"/>
          <p14:tracePt t="144666" x="6367463" y="5759450"/>
          <p14:tracePt t="144682" x="6269038" y="5776913"/>
          <p14:tracePt t="144698" x="6205538" y="5776913"/>
          <p14:tracePt t="144715" x="6134100" y="5786438"/>
          <p14:tracePt t="144732" x="6054725" y="5786438"/>
          <p14:tracePt t="144749" x="5956300" y="5786438"/>
          <p14:tracePt t="144765" x="5840413" y="5786438"/>
          <p14:tracePt t="144782" x="5803900" y="5786438"/>
          <p14:tracePt t="144799" x="5759450" y="5786438"/>
          <p14:tracePt t="144815" x="5688013" y="5786438"/>
          <p14:tracePt t="144832" x="5608638" y="5768975"/>
          <p14:tracePt t="144848" x="5473700" y="5768975"/>
          <p14:tracePt t="144848" x="5411788" y="5768975"/>
          <p14:tracePt t="144866" x="5375275" y="5768975"/>
          <p14:tracePt t="144866" x="5330825" y="5768975"/>
          <p14:tracePt t="144882" x="5303838" y="5759450"/>
          <p14:tracePt t="144898" x="5259388" y="5759450"/>
          <p14:tracePt t="144915" x="5205413" y="5751513"/>
          <p14:tracePt t="144931" x="5089525" y="5741988"/>
          <p14:tracePt t="144948" x="4929188" y="5705475"/>
          <p14:tracePt t="144965" x="4732338" y="5697538"/>
          <p14:tracePt t="144982" x="4554538" y="5661025"/>
          <p14:tracePt t="144998" x="4429125" y="5634038"/>
          <p14:tracePt t="145015" x="4357688" y="5626100"/>
          <p14:tracePt t="145031" x="4303713" y="5626100"/>
          <p14:tracePt t="145048" x="4268788" y="5616575"/>
          <p14:tracePt t="145065" x="4214813" y="5616575"/>
          <p14:tracePt t="145081" x="4133850" y="5589588"/>
          <p14:tracePt t="145098" x="4108450" y="5581650"/>
          <p14:tracePt t="145114" x="4081463" y="5572125"/>
          <p14:tracePt t="145132" x="4037013" y="5562600"/>
          <p14:tracePt t="145147" x="4000500" y="5554663"/>
          <p14:tracePt t="145164" x="3990975" y="5554663"/>
          <p14:tracePt t="145181" x="3956050" y="5527675"/>
          <p14:tracePt t="145198" x="3919538" y="5518150"/>
          <p14:tracePt t="145214" x="3857625" y="5500688"/>
          <p14:tracePt t="145231" x="3803650" y="5465763"/>
          <p14:tracePt t="145247" x="3768725" y="5456238"/>
          <p14:tracePt t="145264" x="3732213" y="5438775"/>
          <p14:tracePt t="145281" x="3687763" y="5419725"/>
          <p14:tracePt t="145298" x="3670300" y="5411788"/>
          <p14:tracePt t="145314" x="3660775" y="5411788"/>
          <p14:tracePt t="145331" x="3643313" y="5411788"/>
          <p14:tracePt t="145348" x="3633788" y="5402263"/>
          <p14:tracePt t="145364" x="3625850" y="5402263"/>
          <p14:tracePt t="145381" x="3598863" y="5402263"/>
          <p14:tracePt t="145397" x="3589338" y="5394325"/>
          <p14:tracePt t="145414" x="3562350" y="5394325"/>
          <p14:tracePt t="145430" x="3544888" y="5375275"/>
          <p14:tracePt t="145448" x="3527425" y="5367338"/>
          <p14:tracePt t="145746" x="3536950" y="5367338"/>
          <p14:tracePt t="145762" x="3544888" y="5357813"/>
          <p14:tracePt t="145858" x="3562350" y="5357813"/>
          <p14:tracePt t="145866" x="3598863" y="5357813"/>
          <p14:tracePt t="145874" x="3633788" y="5357813"/>
          <p14:tracePt t="145881" x="3705225" y="5357813"/>
          <p14:tracePt t="145897" x="3822700" y="5357813"/>
          <p14:tracePt t="145914" x="3894138" y="5357813"/>
          <p14:tracePt t="145930" x="3983038" y="5357813"/>
          <p14:tracePt t="145948" x="4081463" y="5357813"/>
          <p14:tracePt t="145963" x="4232275" y="5357813"/>
          <p14:tracePt t="145981" x="4446588" y="5357813"/>
          <p14:tracePt t="145997" x="4660900" y="5357813"/>
          <p14:tracePt t="146013" x="4902200" y="5357813"/>
          <p14:tracePt t="146030" x="5133975" y="5357813"/>
          <p14:tracePt t="146047" x="5348288" y="5357813"/>
          <p14:tracePt t="146064" x="5483225" y="5357813"/>
          <p14:tracePt t="146081" x="5599113" y="5340350"/>
          <p14:tracePt t="146097" x="5688013" y="5330825"/>
          <p14:tracePt t="146097" x="5759450" y="5295900"/>
          <p14:tracePt t="146115" x="5911850" y="5286375"/>
          <p14:tracePt t="146130" x="6099175" y="5241925"/>
          <p14:tracePt t="146147" x="6251575" y="5224463"/>
          <p14:tracePt t="146163" x="6323013" y="5214938"/>
          <p14:tracePt t="146180" x="6357938" y="5214938"/>
          <p14:tracePt t="146196" x="6375400" y="5205413"/>
          <p14:tracePt t="146213" x="6411913" y="5187950"/>
          <p14:tracePt t="146230" x="6456363" y="5187950"/>
          <p14:tracePt t="146247" x="6510338" y="5187950"/>
          <p14:tracePt t="146263" x="6562725" y="5170488"/>
          <p14:tracePt t="146280" x="6581775" y="5170488"/>
          <p14:tracePt t="146296" x="6616700" y="5160963"/>
          <p14:tracePt t="146370" x="6634163" y="5153025"/>
          <p14:tracePt t="146434" x="6634163" y="5143500"/>
          <p14:tracePt t="146442" x="6634163" y="5133975"/>
          <p14:tracePt t="146450" x="6634163" y="5126038"/>
          <p14:tracePt t="146458" x="0" y="0"/>
        </p14:tracePtLst>
        <p14:tracePtLst>
          <p14:tracePt t="146787" x="4956175" y="3589338"/>
          <p14:tracePt t="146863" x="4938713" y="3589338"/>
          <p14:tracePt t="146874" x="4929188" y="3589338"/>
          <p14:tracePt t="146906" x="4911725" y="3589338"/>
          <p14:tracePt t="146914" x="4875213" y="3589338"/>
          <p14:tracePt t="146922" x="4867275" y="3598863"/>
          <p14:tracePt t="146929" x="4795838" y="3616325"/>
          <p14:tracePt t="146929" x="4776788" y="3616325"/>
          <p14:tracePt t="146946" x="4724400" y="3633788"/>
          <p14:tracePt t="146961" x="4652963" y="3660775"/>
          <p14:tracePt t="146978" x="4562475" y="3670300"/>
          <p14:tracePt t="146995" x="4446588" y="3714750"/>
          <p14:tracePt t="147012" x="4295775" y="3732213"/>
          <p14:tracePt t="147029" x="4160838" y="3741738"/>
          <p14:tracePt t="147046" x="4017963" y="3776663"/>
          <p14:tracePt t="147062" x="3902075" y="3786188"/>
          <p14:tracePt t="147078" x="3786188" y="3803650"/>
          <p14:tracePt t="147095" x="3705225" y="3813175"/>
          <p14:tracePt t="147112" x="3643313" y="3830638"/>
          <p14:tracePt t="147129" x="3536950" y="3848100"/>
          <p14:tracePt t="147145" x="3375025" y="3848100"/>
          <p14:tracePt t="147162" x="3241675" y="3848100"/>
          <p14:tracePt t="147178" x="3089275" y="3848100"/>
          <p14:tracePt t="147195" x="2973388" y="3848100"/>
          <p14:tracePt t="147212" x="2901950" y="3848100"/>
          <p14:tracePt t="147228" x="2847975" y="3848100"/>
          <p14:tracePt t="147245" x="2813050" y="3848100"/>
          <p14:tracePt t="147261" x="2795588" y="3848100"/>
          <p14:tracePt t="147278" x="2741613" y="3848100"/>
          <p14:tracePt t="147294" x="2687638" y="3830638"/>
          <p14:tracePt t="147312" x="2643188" y="3803650"/>
          <p14:tracePt t="147329" x="2616200" y="3768725"/>
          <p14:tracePt t="147345" x="2589213" y="3705225"/>
          <p14:tracePt t="147345" x="2562225" y="3652838"/>
          <p14:tracePt t="147363" x="2527300" y="3581400"/>
          <p14:tracePt t="147379" x="2527300" y="3517900"/>
          <p14:tracePt t="147395" x="2527300" y="3482975"/>
          <p14:tracePt t="147411" x="2544763" y="3429000"/>
          <p14:tracePt t="147428" x="2616200" y="3357563"/>
          <p14:tracePt t="147444" x="2697163" y="3286125"/>
          <p14:tracePt t="147462" x="2786063" y="3205163"/>
          <p14:tracePt t="147478" x="2830513" y="3170238"/>
          <p14:tracePt t="147494" x="2901950" y="3116263"/>
          <p14:tracePt t="147511" x="2928938" y="3089275"/>
          <p14:tracePt t="147528" x="2965450" y="3044825"/>
          <p14:tracePt t="147544" x="2982913" y="3027363"/>
          <p14:tracePt t="147544" x="2990850" y="3027363"/>
          <p14:tracePt t="147563" x="3017838" y="3017838"/>
          <p14:tracePt t="147578" x="3044825" y="2990850"/>
          <p14:tracePt t="147595" x="3071813" y="2982913"/>
          <p14:tracePt t="147611" x="3098800" y="2982913"/>
          <p14:tracePt t="147629" x="3143250" y="2973388"/>
          <p14:tracePt t="147644" x="3197225" y="2973388"/>
          <p14:tracePt t="147662" x="3251200" y="2973388"/>
          <p14:tracePt t="147677" x="3348038" y="2973388"/>
          <p14:tracePt t="147694" x="3446463" y="2973388"/>
          <p14:tracePt t="147710" x="3544888" y="2973388"/>
          <p14:tracePt t="147728" x="3652838" y="2973388"/>
          <p14:tracePt t="147744" x="3679825" y="2973388"/>
          <p14:tracePt t="147761" x="3714750" y="2973388"/>
          <p14:tracePt t="147777" x="3759200" y="2973388"/>
          <p14:tracePt t="147795" x="3803650" y="2973388"/>
          <p14:tracePt t="147810" x="3875088" y="2973388"/>
          <p14:tracePt t="147828" x="3938588" y="2973388"/>
          <p14:tracePt t="147844" x="4054475" y="2973388"/>
          <p14:tracePt t="147860" x="4125913" y="2973388"/>
          <p14:tracePt t="147878" x="4197350" y="2982913"/>
          <p14:tracePt t="147895" x="4251325" y="3000375"/>
          <p14:tracePt t="147910" x="4295775" y="3009900"/>
          <p14:tracePt t="147928" x="4330700" y="3017838"/>
          <p14:tracePt t="147944" x="4340225" y="3017838"/>
          <p14:tracePt t="147960" x="4357688" y="3027363"/>
          <p14:tracePt t="147977" x="4402138" y="3054350"/>
          <p14:tracePt t="147995" x="4411663" y="3062288"/>
          <p14:tracePt t="148010" x="4411663" y="3071813"/>
          <p14:tracePt t="148028" x="4411663" y="3108325"/>
          <p14:tracePt t="148044" x="4419600" y="3143250"/>
          <p14:tracePt t="148061" x="4446588" y="3205163"/>
          <p14:tracePt t="148077" x="4446588" y="3232150"/>
          <p14:tracePt t="148094" x="4446588" y="3259138"/>
          <p14:tracePt t="148110" x="4446588" y="3303588"/>
          <p14:tracePt t="148127" x="4446588" y="3330575"/>
          <p14:tracePt t="148143" x="4446588" y="3348038"/>
          <p14:tracePt t="148161" x="4438650" y="3384550"/>
          <p14:tracePt t="148177" x="4429125" y="3402013"/>
          <p14:tracePt t="148194" x="4402138" y="3438525"/>
          <p14:tracePt t="148210" x="4384675" y="3455988"/>
          <p14:tracePt t="148227" x="4322763" y="3490913"/>
          <p14:tracePt t="148243" x="4295775" y="3490913"/>
          <p14:tracePt t="148260" x="4276725" y="3500438"/>
          <p14:tracePt t="148277" x="4232275" y="3500438"/>
          <p14:tracePt t="148294" x="4179888" y="3500438"/>
          <p14:tracePt t="148310" x="4108450" y="3500438"/>
          <p14:tracePt t="148327" x="4071938" y="3500438"/>
          <p14:tracePt t="148343" x="4000500" y="3517900"/>
          <p14:tracePt t="148361" x="3956050" y="3517900"/>
          <p14:tracePt t="148377" x="3919538" y="3517900"/>
          <p14:tracePt t="148377" x="3911600" y="3517900"/>
          <p14:tracePt t="148394" x="3857625" y="3517900"/>
          <p14:tracePt t="148410" x="3786188" y="3517900"/>
          <p14:tracePt t="148426" x="3714750" y="3517900"/>
          <p14:tracePt t="148443" x="3633788" y="3527425"/>
          <p14:tracePt t="148461" x="3589338" y="3536950"/>
          <p14:tracePt t="148476" x="3562350" y="3544888"/>
          <p14:tracePt t="148494" x="3536950" y="3544888"/>
          <p14:tracePt t="148509" x="3509963" y="3544888"/>
          <p14:tracePt t="148527" x="3482975" y="3562350"/>
          <p14:tracePt t="148543" x="3465513" y="3562350"/>
          <p14:tracePt t="148560" x="3438525" y="3562350"/>
          <p14:tracePt t="148577" x="3419475" y="3562350"/>
          <p14:tracePt t="148577" x="3384550" y="3562350"/>
          <p14:tracePt t="148595" x="3357563" y="3562350"/>
          <p14:tracePt t="148610" x="3313113" y="3562350"/>
          <p14:tracePt t="148626" x="3251200" y="3562350"/>
          <p14:tracePt t="148643" x="3197225" y="3554413"/>
          <p14:tracePt t="148660" x="3125788" y="3536950"/>
          <p14:tracePt t="148676" x="3098800" y="3527425"/>
          <p14:tracePt t="148693" x="3054350" y="3490913"/>
          <p14:tracePt t="148709" x="3017838" y="3482975"/>
          <p14:tracePt t="148727" x="2990850" y="3473450"/>
          <p14:tracePt t="148778" x="2982913" y="3465513"/>
          <p14:tracePt t="148786" x="2982913" y="3446463"/>
          <p14:tracePt t="148794" x="2982913" y="3411538"/>
          <p14:tracePt t="148802" x="2982913" y="3394075"/>
          <p14:tracePt t="148810" x="2965450" y="3330575"/>
          <p14:tracePt t="148826" x="2938463" y="3286125"/>
          <p14:tracePt t="148843" x="2938463" y="3276600"/>
          <p14:tracePt t="148860" x="2928938" y="3251200"/>
          <p14:tracePt t="148906" x="2928938" y="3241675"/>
          <p14:tracePt t="148912" x="2928938" y="3232150"/>
          <p14:tracePt t="148915" x="2928938" y="3224213"/>
          <p14:tracePt t="148926" x="2928938" y="3197225"/>
          <p14:tracePt t="148943" x="2928938" y="3187700"/>
          <p14:tracePt t="148959" x="2955925" y="3143250"/>
          <p14:tracePt t="148976" x="2973388" y="3125788"/>
          <p14:tracePt t="148992" x="3017838" y="3098800"/>
          <p14:tracePt t="149009" x="3071813" y="3081338"/>
          <p14:tracePt t="149027" x="3187700" y="3054350"/>
          <p14:tracePt t="149042" x="3259138" y="3036888"/>
          <p14:tracePt t="149059" x="3348038" y="3017838"/>
          <p14:tracePt t="149075" x="3394075" y="3017838"/>
          <p14:tracePt t="149092" x="3429000" y="3017838"/>
          <p14:tracePt t="149109" x="3500438" y="3017838"/>
          <p14:tracePt t="149126" x="3598863" y="3017838"/>
          <p14:tracePt t="149142" x="3714750" y="3017838"/>
          <p14:tracePt t="149159" x="3848100" y="3017838"/>
          <p14:tracePt t="149175" x="3983038" y="3017838"/>
          <p14:tracePt t="149192" x="4089400" y="3017838"/>
          <p14:tracePt t="149208" x="4160838" y="3027363"/>
          <p14:tracePt t="149208" x="4214813" y="3027363"/>
          <p14:tracePt t="149226" x="4276725" y="3036888"/>
          <p14:tracePt t="149243" x="4340225" y="3044825"/>
          <p14:tracePt t="149259" x="4394200" y="3044825"/>
          <p14:tracePt t="149276" x="4491038" y="3062288"/>
          <p14:tracePt t="149292" x="4572000" y="3062288"/>
          <p14:tracePt t="149309" x="4679950" y="3062288"/>
          <p14:tracePt t="149325" x="4768850" y="3081338"/>
          <p14:tracePt t="149342" x="4840288" y="3098800"/>
          <p14:tracePt t="149358" x="4884738" y="3108325"/>
          <p14:tracePt t="149377" x="4902200" y="3108325"/>
          <p14:tracePt t="149392" x="4911725" y="3125788"/>
          <p14:tracePt t="149408" x="4929188" y="3143250"/>
          <p14:tracePt t="149425" x="4965700" y="3179763"/>
          <p14:tracePt t="149442" x="4965700" y="3205163"/>
          <p14:tracePt t="149458" x="4973638" y="3241675"/>
          <p14:tracePt t="149475" x="4973638" y="3276600"/>
          <p14:tracePt t="149491" x="4973638" y="3313113"/>
          <p14:tracePt t="149508" x="4973638" y="3340100"/>
          <p14:tracePt t="149525" x="4973638" y="3357563"/>
          <p14:tracePt t="149542" x="4973638" y="3394075"/>
          <p14:tracePt t="149558" x="4973638" y="3429000"/>
          <p14:tracePt t="149575" x="4973638" y="3455988"/>
          <p14:tracePt t="149591" x="4965700" y="3465513"/>
          <p14:tracePt t="149608" x="4956175" y="3482975"/>
          <p14:tracePt t="149625" x="4894263" y="3536950"/>
          <p14:tracePt t="149642" x="4830763" y="3544888"/>
          <p14:tracePt t="149658" x="4732338" y="3562350"/>
          <p14:tracePt t="149675" x="4633913" y="3571875"/>
          <p14:tracePt t="149691" x="4581525" y="3571875"/>
          <p14:tracePt t="149708" x="4527550" y="3589338"/>
          <p14:tracePt t="149724" x="4500563" y="3589338"/>
          <p14:tracePt t="149742" x="4438650" y="3608388"/>
          <p14:tracePt t="149758" x="4375150" y="3616325"/>
          <p14:tracePt t="149775" x="4286250" y="3616325"/>
          <p14:tracePt t="149791" x="4133850" y="3660775"/>
          <p14:tracePt t="149809" x="4017963" y="3660775"/>
          <p14:tracePt t="149824" x="3857625" y="3697288"/>
          <p14:tracePt t="149841" x="3697288" y="3697288"/>
          <p14:tracePt t="149858" x="3616325" y="3697288"/>
          <p14:tracePt t="149876" x="3562350" y="3697288"/>
          <p14:tracePt t="149891" x="3490913" y="3697288"/>
          <p14:tracePt t="149909" x="3375025" y="3697288"/>
          <p14:tracePt t="149924" x="3268663" y="3697288"/>
          <p14:tracePt t="149942" x="3170238" y="3697288"/>
          <p14:tracePt t="149957" x="3071813" y="3697288"/>
          <p14:tracePt t="149975" x="2973388" y="3697288"/>
          <p14:tracePt t="149991" x="2874963" y="3697288"/>
          <p14:tracePt t="150008" x="2795588" y="3697288"/>
          <p14:tracePt t="150024" x="2741613" y="3697288"/>
          <p14:tracePt t="150042" x="2660650" y="3670300"/>
          <p14:tracePt t="150058" x="2625725" y="3670300"/>
          <p14:tracePt t="150074" x="2581275" y="3660775"/>
          <p14:tracePt t="150091" x="2571750" y="3652838"/>
          <p14:tracePt t="150108" x="2544763" y="3625850"/>
          <p14:tracePt t="150124" x="2517775" y="3608388"/>
          <p14:tracePt t="150140" x="2490788" y="3581400"/>
          <p14:tracePt t="150157" x="2465388" y="3536950"/>
          <p14:tracePt t="150175" x="2455863" y="3490913"/>
          <p14:tracePt t="150190" x="2455863" y="3465513"/>
          <p14:tracePt t="150208" x="2455863" y="3394075"/>
          <p14:tracePt t="150223" x="2455863" y="3295650"/>
          <p14:tracePt t="150241" x="2517775" y="3232150"/>
          <p14:tracePt t="150258" x="2589213" y="3143250"/>
          <p14:tracePt t="150275" x="2598738" y="3116263"/>
          <p14:tracePt t="150290" x="2633663" y="3054350"/>
          <p14:tracePt t="150307" x="2643188" y="3044825"/>
          <p14:tracePt t="150324" x="2660650" y="3009900"/>
          <p14:tracePt t="150341" x="2679700" y="2990850"/>
          <p14:tracePt t="150357" x="2687638" y="2982913"/>
          <p14:tracePt t="150373" x="2705100" y="2955925"/>
          <p14:tracePt t="150391" x="2732088" y="2946400"/>
          <p14:tracePt t="150407" x="2751138" y="2938463"/>
          <p14:tracePt t="150424" x="2803525" y="2938463"/>
          <p14:tracePt t="150441" x="2857500" y="2938463"/>
          <p14:tracePt t="150457" x="3017838" y="2938463"/>
          <p14:tracePt t="150474" x="3098800" y="2938463"/>
          <p14:tracePt t="150490" x="3179763" y="2938463"/>
          <p14:tracePt t="150507" x="3276600" y="2938463"/>
          <p14:tracePt t="150523" x="3375025" y="2946400"/>
          <p14:tracePt t="150541" x="3429000" y="2965450"/>
          <p14:tracePt t="150557" x="3482975" y="2965450"/>
          <p14:tracePt t="150574" x="3536950" y="2982913"/>
          <p14:tracePt t="150590" x="3598863" y="2990850"/>
          <p14:tracePt t="150607" x="3633788" y="2990850"/>
          <p14:tracePt t="150623" x="3670300" y="2990850"/>
          <p14:tracePt t="150641" x="3705225" y="2990850"/>
          <p14:tracePt t="150657" x="3751263" y="2990850"/>
          <p14:tracePt t="150657" x="3768725" y="2990850"/>
          <p14:tracePt t="150674" x="3848100" y="2990850"/>
          <p14:tracePt t="150691" x="3902075" y="2990850"/>
          <p14:tracePt t="150706" x="3990975" y="2990850"/>
          <p14:tracePt t="150724" x="4081463" y="2990850"/>
          <p14:tracePt t="150740" x="4170363" y="2990850"/>
          <p14:tracePt t="150757" x="4259263" y="2990850"/>
          <p14:tracePt t="150773" x="4295775" y="2990850"/>
          <p14:tracePt t="150790" x="4330700" y="2990850"/>
          <p14:tracePt t="150807" x="4375150" y="2990850"/>
          <p14:tracePt t="150823" x="4394200" y="2990850"/>
          <p14:tracePt t="150839" x="4419600" y="2990850"/>
          <p14:tracePt t="150856" x="4438650" y="2990850"/>
          <p14:tracePt t="150856" x="4456113" y="2990850"/>
          <p14:tracePt t="150890" x="4491038" y="2990850"/>
          <p14:tracePt t="150891" x="4527550" y="3000375"/>
          <p14:tracePt t="150907" x="4562475" y="3027363"/>
          <p14:tracePt t="150923" x="4581525" y="3027363"/>
          <p14:tracePt t="150940" x="4598988" y="3044825"/>
          <p14:tracePt t="150956" x="4616450" y="3062288"/>
          <p14:tracePt t="150973" x="4633913" y="3089275"/>
          <p14:tracePt t="150989" x="4643438" y="3133725"/>
          <p14:tracePt t="151006" x="4643438" y="3170238"/>
          <p14:tracePt t="151023" x="4643438" y="3214688"/>
          <p14:tracePt t="151040" x="4643438" y="3268663"/>
          <p14:tracePt t="151056" x="4643438" y="3286125"/>
          <p14:tracePt t="151073" x="4643438" y="3340100"/>
          <p14:tracePt t="151089" x="4643438" y="3375025"/>
          <p14:tracePt t="151107" x="4616450" y="3411538"/>
          <p14:tracePt t="151122" x="4598988" y="3429000"/>
          <p14:tracePt t="151139" x="4554538" y="3446463"/>
          <p14:tracePt t="151157" x="4500563" y="3465513"/>
          <p14:tracePt t="151172" x="4402138" y="3482975"/>
          <p14:tracePt t="151189" x="4322763" y="3482975"/>
          <p14:tracePt t="151206" x="4224338" y="3482975"/>
          <p14:tracePt t="151223" x="4143375" y="3500438"/>
          <p14:tracePt t="151239" x="4071938" y="3509963"/>
          <p14:tracePt t="151256" x="3965575" y="3527425"/>
          <p14:tracePt t="151273" x="3848100" y="3554413"/>
          <p14:tracePt t="151289" x="3544888" y="3581400"/>
          <p14:tracePt t="151306" x="3340100" y="3616325"/>
          <p14:tracePt t="151323" x="3259138" y="3625850"/>
          <p14:tracePt t="151339" x="3143250" y="3625850"/>
          <p14:tracePt t="151356" x="3062288" y="3625850"/>
          <p14:tracePt t="151372" x="2965450" y="3625850"/>
          <p14:tracePt t="151390" x="2901950" y="3625850"/>
          <p14:tracePt t="151405" x="2840038" y="3608388"/>
          <p14:tracePt t="151422" x="2776538" y="3598863"/>
          <p14:tracePt t="151439" x="2714625" y="3562350"/>
          <p14:tracePt t="151456" x="2660650" y="3562350"/>
          <p14:tracePt t="151472" x="2652713" y="3554413"/>
          <p14:tracePt t="151489" x="2616200" y="3544888"/>
          <p14:tracePt t="151506" x="2589213" y="3517900"/>
          <p14:tracePt t="151523" x="2581275" y="3509963"/>
          <p14:tracePt t="151539" x="2554288" y="3473450"/>
          <p14:tracePt t="151556" x="2544763" y="3465513"/>
          <p14:tracePt t="151572" x="2527300" y="3429000"/>
          <p14:tracePt t="151589" x="2509838" y="3402013"/>
          <p14:tracePt t="151605" x="2509838" y="3375025"/>
          <p14:tracePt t="151622" x="2509838" y="3357563"/>
          <p14:tracePt t="151638" x="2536825" y="3313113"/>
          <p14:tracePt t="151655" x="2554288" y="3303588"/>
          <p14:tracePt t="151671" x="2562225" y="3295650"/>
          <p14:tracePt t="151688" x="2571750" y="3286125"/>
          <p14:tracePt t="151705" x="2616200" y="3268663"/>
          <p14:tracePt t="151722" x="2697163" y="3241675"/>
          <p14:tracePt t="151739" x="2776538" y="3241675"/>
          <p14:tracePt t="151756" x="2830513" y="3241675"/>
          <p14:tracePt t="151772" x="2857500" y="3241675"/>
          <p14:tracePt t="151789" x="2901950" y="3241675"/>
          <p14:tracePt t="151805" x="2982913" y="3241675"/>
          <p14:tracePt t="151822" x="3054350" y="3241675"/>
          <p14:tracePt t="151838" x="3071813" y="3241675"/>
          <p14:tracePt t="151855" x="3098800" y="3241675"/>
          <p14:tracePt t="151898" x="3108325" y="3241675"/>
          <p14:tracePt t="152106" x="3116263" y="3241675"/>
          <p14:tracePt t="152258" x="3125788" y="3241675"/>
          <p14:tracePt t="152276" x="3143250" y="3241675"/>
          <p14:tracePt t="152278" x="3152775" y="3241675"/>
          <p14:tracePt t="152287" x="3170238" y="3241675"/>
          <p14:tracePt t="152305" x="3214688" y="3241675"/>
          <p14:tracePt t="152321" x="3241675" y="3241675"/>
          <p14:tracePt t="152337" x="3259138" y="3241675"/>
          <p14:tracePt t="152482" x="3251200" y="3241675"/>
          <p14:tracePt t="152490" x="3197225" y="3241675"/>
          <p14:tracePt t="152498" x="3170238" y="3241675"/>
          <p14:tracePt t="152506" x="3071813" y="3241675"/>
          <p14:tracePt t="152520" x="0" y="0"/>
        </p14:tracePtLst>
        <p14:tracePtLst>
          <p14:tracePt t="152909" x="3276600" y="2571750"/>
          <p14:tracePt t="152930" x="3303588" y="2554288"/>
          <p14:tracePt t="152970" x="3322638" y="2554288"/>
          <p14:tracePt t="152978" x="3340100" y="2544763"/>
          <p14:tracePt t="152979" x="3375025" y="2544763"/>
          <p14:tracePt t="152987" x="3411538" y="2536825"/>
          <p14:tracePt t="153003" x="3482975" y="2536825"/>
          <p14:tracePt t="153020" x="3544888" y="2509838"/>
          <p14:tracePt t="153037" x="3616325" y="2509838"/>
          <p14:tracePt t="153053" x="3679825" y="2500313"/>
          <p14:tracePt t="153071" x="3751263" y="2500313"/>
          <p14:tracePt t="153087" x="3867150" y="2500313"/>
          <p14:tracePt t="153104" x="3956050" y="2500313"/>
          <p14:tracePt t="153120" x="4054475" y="2500313"/>
          <p14:tracePt t="153137" x="4143375" y="2500313"/>
          <p14:tracePt t="153137" x="4160838" y="2500313"/>
          <p14:tracePt t="153154" x="4232275" y="2500313"/>
          <p14:tracePt t="153171" x="4286250" y="2500313"/>
          <p14:tracePt t="153187" x="4367213" y="2500313"/>
          <p14:tracePt t="153204" x="4438650" y="2500313"/>
          <p14:tracePt t="153220" x="4518025" y="2500313"/>
          <p14:tracePt t="153236" x="4633913" y="2473325"/>
          <p14:tracePt t="153253" x="4705350" y="2473325"/>
          <p14:tracePt t="153270" x="4768850" y="2438400"/>
          <p14:tracePt t="153286" x="4786313" y="2419350"/>
          <p14:tracePt t="153303" x="4803775" y="2401888"/>
          <p14:tracePt t="153319" x="4813300" y="2347913"/>
          <p14:tracePt t="153337" x="4813300" y="2276475"/>
          <p14:tracePt t="153352" x="4813300" y="2214563"/>
          <p14:tracePt t="153352" x="4813300" y="2160588"/>
          <p14:tracePt t="153370" x="4759325" y="2089150"/>
          <p14:tracePt t="153387" x="4679950" y="2017713"/>
          <p14:tracePt t="153403" x="4608513" y="1982788"/>
          <p14:tracePt t="153419" x="4554538" y="1955800"/>
          <p14:tracePt t="153437" x="4500563" y="1928813"/>
          <p14:tracePt t="153452" x="4465638" y="1893888"/>
          <p14:tracePt t="153469" x="4402138" y="1866900"/>
          <p14:tracePt t="153486" x="4330700" y="1839913"/>
          <p14:tracePt t="153503" x="4276725" y="1803400"/>
          <p14:tracePt t="153519" x="4205288" y="1795463"/>
          <p14:tracePt t="153536" x="4152900" y="1776413"/>
          <p14:tracePt t="153552" x="4081463" y="1758950"/>
          <p14:tracePt t="153552" x="4027488" y="1758950"/>
          <p14:tracePt t="153570" x="3973513" y="1741488"/>
          <p14:tracePt t="153586" x="3857625" y="1731963"/>
          <p14:tracePt t="153602" x="3705225" y="1731963"/>
          <p14:tracePt t="153619" x="3571875" y="1731963"/>
          <p14:tracePt t="153636" x="3438525" y="1731963"/>
          <p14:tracePt t="153652" x="3322638" y="1731963"/>
          <p14:tracePt t="153669" x="3214688" y="1731963"/>
          <p14:tracePt t="153685" x="3116263" y="1731963"/>
          <p14:tracePt t="153703" x="3044825" y="1731963"/>
          <p14:tracePt t="153719" x="2965450" y="1751013"/>
          <p14:tracePt t="153736" x="2894013" y="1768475"/>
          <p14:tracePt t="153752" x="2822575" y="1785938"/>
          <p14:tracePt t="153769" x="2732088" y="1812925"/>
          <p14:tracePt t="153786" x="2679700" y="1830388"/>
          <p14:tracePt t="153803" x="2608263" y="1866900"/>
          <p14:tracePt t="153818" x="2562225" y="1884363"/>
          <p14:tracePt t="153835" x="2500313" y="1938338"/>
          <p14:tracePt t="153852" x="2446338" y="1955800"/>
          <p14:tracePt t="153869" x="2384425" y="2000250"/>
          <p14:tracePt t="153885" x="2330450" y="2036763"/>
          <p14:tracePt t="153902" x="2251075" y="2071688"/>
          <p14:tracePt t="153919" x="2224088" y="2108200"/>
          <p14:tracePt t="153936" x="2160588" y="2160588"/>
          <p14:tracePt t="153951" x="2143125" y="2179638"/>
          <p14:tracePt t="153969" x="2125663" y="2214563"/>
          <p14:tracePt t="153985" x="2116138" y="2259013"/>
          <p14:tracePt t="154002" x="2116138" y="2312988"/>
          <p14:tracePt t="154019" x="2116138" y="2366963"/>
          <p14:tracePt t="154035" x="2116138" y="2438400"/>
          <p14:tracePt t="154052" x="2116138" y="2517775"/>
          <p14:tracePt t="154069" x="2152650" y="2581275"/>
          <p14:tracePt t="154085" x="2205038" y="2633663"/>
          <p14:tracePt t="154103" x="2251075" y="2670175"/>
          <p14:tracePt t="154118" x="2303463" y="2732088"/>
          <p14:tracePt t="154136" x="2374900" y="2741613"/>
          <p14:tracePt t="154152" x="2438400" y="2776538"/>
          <p14:tracePt t="154169" x="2482850" y="2795588"/>
          <p14:tracePt t="154185" x="2554288" y="2822575"/>
          <p14:tracePt t="154203" x="2589213" y="2822575"/>
          <p14:tracePt t="154218" x="2660650" y="2840038"/>
          <p14:tracePt t="154235" x="2732088" y="2840038"/>
          <p14:tracePt t="154252" x="2822575" y="2847975"/>
          <p14:tracePt t="154268" x="2928938" y="2847975"/>
          <p14:tracePt t="154285" x="3009900" y="2847975"/>
          <p14:tracePt t="154302" x="3108325" y="2847975"/>
          <p14:tracePt t="154318" x="3241675" y="2847975"/>
          <p14:tracePt t="154335" x="3348038" y="2847975"/>
          <p14:tracePt t="154352" x="3527425" y="2847975"/>
          <p14:tracePt t="154369" x="3724275" y="2847975"/>
          <p14:tracePt t="154385" x="3911600" y="2847975"/>
          <p14:tracePt t="154385" x="4027488" y="2847975"/>
          <p14:tracePt t="154402" x="4152900" y="2847975"/>
          <p14:tracePt t="154418" x="4268788" y="2847975"/>
          <p14:tracePt t="154435" x="4384675" y="2847975"/>
          <p14:tracePt t="154451" x="4545013" y="2830513"/>
          <p14:tracePt t="154468" x="4714875" y="2830513"/>
          <p14:tracePt t="154485" x="4894263" y="2830513"/>
          <p14:tracePt t="154501" x="5045075" y="2830513"/>
          <p14:tracePt t="154518" x="5170488" y="2830513"/>
          <p14:tracePt t="154535" x="5232400" y="2830513"/>
          <p14:tracePt t="154551" x="5286375" y="2830513"/>
          <p14:tracePt t="154567" x="5330825" y="2830513"/>
          <p14:tracePt t="154584" x="5357813" y="2822575"/>
          <p14:tracePt t="154584" x="5394325" y="2822575"/>
          <p14:tracePt t="154603" x="5419725" y="2803525"/>
          <p14:tracePt t="154618" x="5465763" y="2768600"/>
          <p14:tracePt t="154634" x="5518150" y="2714625"/>
          <p14:tracePt t="154651" x="5554663" y="2679700"/>
          <p14:tracePt t="154668" x="5599113" y="2608263"/>
          <p14:tracePt t="154684" x="5643563" y="2562225"/>
          <p14:tracePt t="154701" x="5680075" y="2527300"/>
          <p14:tracePt t="154717" x="5705475" y="2482850"/>
          <p14:tracePt t="154734" x="5732463" y="2438400"/>
          <p14:tracePt t="154751" x="5751513" y="2401888"/>
          <p14:tracePt t="154768" x="5751513" y="2366963"/>
          <p14:tracePt t="154784" x="5776913" y="2322513"/>
          <p14:tracePt t="154800" x="5776913" y="2276475"/>
          <p14:tracePt t="154817" x="5776913" y="2214563"/>
          <p14:tracePt t="154835" x="5776913" y="2205038"/>
          <p14:tracePt t="154850" x="5776913" y="2170113"/>
          <p14:tracePt t="154867" x="5759450" y="2152650"/>
          <p14:tracePt t="154884" x="5732463" y="2152650"/>
          <p14:tracePt t="154900" x="5680075" y="2152650"/>
          <p14:tracePt t="154917" x="5616575" y="2133600"/>
          <p14:tracePt t="154934" x="5545138" y="2133600"/>
          <p14:tracePt t="154950" x="5446713" y="2133600"/>
          <p14:tracePt t="154967" x="5340350" y="2133600"/>
          <p14:tracePt t="154983" x="5232400" y="2108200"/>
          <p14:tracePt t="155001" x="5099050" y="2098675"/>
          <p14:tracePt t="155016" x="4956175" y="2098675"/>
          <p14:tracePt t="155035" x="4867275" y="2098675"/>
          <p14:tracePt t="155051" x="4741863" y="2098675"/>
          <p14:tracePt t="155067" x="4608513" y="2098675"/>
          <p14:tracePt t="155084" x="4473575" y="2098675"/>
          <p14:tracePt t="155101" x="4340225" y="2098675"/>
          <p14:tracePt t="155117" x="4232275" y="2098675"/>
          <p14:tracePt t="155133" x="4098925" y="2098675"/>
          <p14:tracePt t="155150" x="3983038" y="2098675"/>
          <p14:tracePt t="155166" x="3902075" y="2098675"/>
          <p14:tracePt t="155183" x="3768725" y="2098675"/>
          <p14:tracePt t="155199" x="3660775" y="2098675"/>
          <p14:tracePt t="155216" x="3544888" y="2098675"/>
          <p14:tracePt t="155233" x="3375025" y="2098675"/>
          <p14:tracePt t="155251" x="3268663" y="2098675"/>
          <p14:tracePt t="155266" x="3152775" y="2108200"/>
          <p14:tracePt t="155283" x="3062288" y="2108200"/>
          <p14:tracePt t="155300" x="2965450" y="2133600"/>
          <p14:tracePt t="155317" x="2874963" y="2179638"/>
          <p14:tracePt t="155333" x="2776538" y="2187575"/>
          <p14:tracePt t="155350" x="2705100" y="2197100"/>
          <p14:tracePt t="155366" x="2652713" y="2224088"/>
          <p14:tracePt t="155384" x="2598738" y="2241550"/>
          <p14:tracePt t="155399" x="2554288" y="2259013"/>
          <p14:tracePt t="155416" x="2517775" y="2286000"/>
          <p14:tracePt t="155433" x="2490788" y="2303463"/>
          <p14:tracePt t="155450" x="2482850" y="2339975"/>
          <p14:tracePt t="155467" x="2473325" y="2374900"/>
          <p14:tracePt t="155484" x="2473325" y="2393950"/>
          <p14:tracePt t="155501" x="2473325" y="2438400"/>
          <p14:tracePt t="155516" x="2473325" y="2465388"/>
          <p14:tracePt t="155533" x="2473325" y="2482850"/>
          <p14:tracePt t="155550" x="2500313" y="2517775"/>
          <p14:tracePt t="155566" x="2527300" y="2544763"/>
          <p14:tracePt t="155583" x="2571750" y="2554288"/>
          <p14:tracePt t="155599" x="2616200" y="2581275"/>
          <p14:tracePt t="155616" x="2670175" y="2589213"/>
          <p14:tracePt t="155632" x="2759075" y="2616200"/>
          <p14:tracePt t="155650" x="2803525" y="2625725"/>
          <p14:tracePt t="155666" x="2840038" y="2633663"/>
          <p14:tracePt t="155684" x="2901950" y="2643188"/>
          <p14:tracePt t="155700" x="2965450" y="2643188"/>
          <p14:tracePt t="155716" x="3054350" y="2660650"/>
          <p14:tracePt t="155732" x="3133725" y="2660650"/>
          <p14:tracePt t="155751" x="3214688" y="2660650"/>
          <p14:tracePt t="155766" x="3268663" y="2660650"/>
          <p14:tracePt t="155783" x="3313113" y="2660650"/>
          <p14:tracePt t="155799" x="3340100" y="2660650"/>
          <p14:tracePt t="155816" x="3384550" y="2660650"/>
          <p14:tracePt t="155832" x="3419475" y="2660650"/>
          <p14:tracePt t="155832" x="3438525" y="2660650"/>
          <p14:tracePt t="155850" x="3509963" y="2660650"/>
          <p14:tracePt t="155866" x="3562350" y="2660650"/>
          <p14:tracePt t="155883" x="3652838" y="2660650"/>
          <p14:tracePt t="155899" x="3705225" y="2660650"/>
          <p14:tracePt t="155916" x="3768725" y="2660650"/>
          <p14:tracePt t="155932" x="3840163" y="2660650"/>
          <p14:tracePt t="155950" x="3911600" y="2660650"/>
          <p14:tracePt t="155966" x="3990975" y="2660650"/>
          <p14:tracePt t="155983" x="4062413" y="2660650"/>
          <p14:tracePt t="155999" x="4143375" y="2660650"/>
          <p14:tracePt t="156016" x="4224338" y="2660650"/>
          <p14:tracePt t="156032" x="4303713" y="2660650"/>
          <p14:tracePt t="156050" x="4394200" y="2660650"/>
          <p14:tracePt t="156066" x="4446588" y="2660650"/>
          <p14:tracePt t="156083" x="4518025" y="2660650"/>
          <p14:tracePt t="156099" x="4562475" y="2643188"/>
          <p14:tracePt t="156116" x="4608513" y="2643188"/>
          <p14:tracePt t="156132" x="4633913" y="2633663"/>
          <p14:tracePt t="156149" x="4660900" y="2633663"/>
          <p14:tracePt t="156166" x="4714875" y="2633663"/>
          <p14:tracePt t="156183" x="4751388" y="2625725"/>
          <p14:tracePt t="156199" x="4813300" y="2581275"/>
          <p14:tracePt t="156216" x="4875213" y="2571750"/>
          <p14:tracePt t="156232" x="4919663" y="2562225"/>
          <p14:tracePt t="156249" x="4929188" y="2562225"/>
          <p14:tracePt t="156265" x="4973638" y="2544763"/>
          <p14:tracePt t="156283" x="4991100" y="2536825"/>
          <p14:tracePt t="156298" x="5000625" y="2527300"/>
          <p14:tracePt t="156315" x="5018088" y="2517775"/>
          <p14:tracePt t="156332" x="5027613" y="2509838"/>
          <p14:tracePt t="156370" x="5037138" y="2490788"/>
          <p14:tracePt t="156371" x="5037138" y="2482850"/>
          <p14:tracePt t="156382" x="5037138" y="2465388"/>
          <p14:tracePt t="156398" x="5037138" y="2446338"/>
          <p14:tracePt t="156415" x="5037138" y="2428875"/>
          <p14:tracePt t="156431" x="5037138" y="2384425"/>
          <p14:tracePt t="156449" x="5037138" y="2347913"/>
          <p14:tracePt t="156465" x="5037138" y="2295525"/>
          <p14:tracePt t="156482" x="5037138" y="2276475"/>
          <p14:tracePt t="156499" x="5018088" y="2259013"/>
          <p14:tracePt t="156515" x="4973638" y="2241550"/>
          <p14:tracePt t="156532" x="4946650" y="2224088"/>
          <p14:tracePt t="156549" x="4867275" y="2214563"/>
          <p14:tracePt t="156565" x="4813300" y="2205038"/>
          <p14:tracePt t="156582" x="4724400" y="2179638"/>
          <p14:tracePt t="156598" x="4660900" y="2179638"/>
          <p14:tracePt t="156614" x="4572000" y="2170113"/>
          <p14:tracePt t="156631" x="4510088" y="2152650"/>
          <p14:tracePt t="156649" x="4438650" y="2152650"/>
          <p14:tracePt t="156665" x="4330700" y="2143125"/>
          <p14:tracePt t="156682" x="4276725" y="2143125"/>
          <p14:tracePt t="156698" x="4205288" y="2116138"/>
          <p14:tracePt t="156715" x="4152900" y="2116138"/>
          <p14:tracePt t="156731" x="4054475" y="2116138"/>
          <p14:tracePt t="156748" x="3973513" y="2116138"/>
          <p14:tracePt t="156764" x="3848100" y="2116138"/>
          <p14:tracePt t="156781" x="3714750" y="2116138"/>
          <p14:tracePt t="156798" x="3562350" y="2116138"/>
          <p14:tracePt t="156815" x="3429000" y="2116138"/>
          <p14:tracePt t="156831" x="3295650" y="2116138"/>
          <p14:tracePt t="156848" x="3160713" y="2116138"/>
          <p14:tracePt t="156864" x="3027363" y="2116138"/>
          <p14:tracePt t="156864" x="2982913" y="2116138"/>
          <p14:tracePt t="156881" x="2901950" y="2116138"/>
          <p14:tracePt t="156899" x="2840038" y="2116138"/>
          <p14:tracePt t="156914" x="2803525" y="2116138"/>
          <p14:tracePt t="156930" x="2759075" y="2116138"/>
          <p14:tracePt t="156947" x="2705100" y="2116138"/>
          <p14:tracePt t="156965" x="2643188" y="2116138"/>
          <p14:tracePt t="156981" x="2598738" y="2116138"/>
          <p14:tracePt t="156997" x="2554288" y="2116138"/>
          <p14:tracePt t="157014" x="2536825" y="2133600"/>
          <p14:tracePt t="157031" x="2509838" y="2143125"/>
          <p14:tracePt t="157048" x="2455863" y="2170113"/>
          <p14:tracePt t="157065" x="2446338" y="2179638"/>
          <p14:tracePt t="157081" x="2374900" y="2241550"/>
          <p14:tracePt t="157098" x="2366963" y="2251075"/>
          <p14:tracePt t="157114" x="2347913" y="2268538"/>
          <p14:tracePt t="157130" x="2339975" y="2286000"/>
          <p14:tracePt t="157147" x="2312988" y="2366963"/>
          <p14:tracePt t="157165" x="2312988" y="2393950"/>
          <p14:tracePt t="157181" x="2312988" y="2438400"/>
          <p14:tracePt t="157198" x="2312988" y="2465388"/>
          <p14:tracePt t="157214" x="2339975" y="2517775"/>
          <p14:tracePt t="157231" x="2366963" y="2536825"/>
          <p14:tracePt t="157247" x="2384425" y="2554288"/>
          <p14:tracePt t="157264" x="2411413" y="2581275"/>
          <p14:tracePt t="157280" x="2446338" y="2589213"/>
          <p14:tracePt t="157280" x="2482850" y="2589213"/>
          <p14:tracePt t="157298" x="2527300" y="2598738"/>
          <p14:tracePt t="157314" x="2589213" y="2598738"/>
          <p14:tracePt t="157331" x="2660650" y="2598738"/>
          <p14:tracePt t="157347" x="2705100" y="2598738"/>
          <p14:tracePt t="157364" x="2724150" y="2598738"/>
          <p14:tracePt t="157381" x="2759075" y="2598738"/>
          <p14:tracePt t="157398" x="2776538" y="2598738"/>
          <p14:tracePt t="157413" x="2822575" y="2608263"/>
          <p14:tracePt t="157430" x="2874963" y="2608263"/>
          <p14:tracePt t="157447" x="2973388" y="2608263"/>
          <p14:tracePt t="157463" x="3036888" y="2608263"/>
          <p14:tracePt t="157480" x="3108325" y="2608263"/>
          <p14:tracePt t="157497" x="3152775" y="2608263"/>
          <p14:tracePt t="157513" x="3268663" y="2608263"/>
          <p14:tracePt t="157531" x="3394075" y="2608263"/>
          <p14:tracePt t="157546" x="3571875" y="2608263"/>
          <p14:tracePt t="157563" x="3768725" y="2608263"/>
          <p14:tracePt t="157580" x="3902075" y="2608263"/>
          <p14:tracePt t="157597" x="4027488" y="2608263"/>
          <p14:tracePt t="157613" x="4116388" y="2608263"/>
          <p14:tracePt t="157630" x="4205288" y="2608263"/>
          <p14:tracePt t="157646" x="4276725" y="2608263"/>
          <p14:tracePt t="157664" x="4348163" y="2608263"/>
          <p14:tracePt t="157680" x="4446588" y="2608263"/>
          <p14:tracePt t="157697" x="4527550" y="2608263"/>
          <p14:tracePt t="157713" x="4670425" y="2608263"/>
          <p14:tracePt t="157730" x="4705350" y="2608263"/>
          <p14:tracePt t="157747" x="4741863" y="2608263"/>
          <p14:tracePt t="157763" x="4751388" y="2608263"/>
          <p14:tracePt t="157779" x="4786313" y="2598738"/>
          <p14:tracePt t="157797" x="4795838" y="2589213"/>
          <p14:tracePt t="157813" x="4795838" y="2581275"/>
          <p14:tracePt t="157829" x="4803775" y="2554288"/>
          <p14:tracePt t="157846" x="4803775" y="2536825"/>
          <p14:tracePt t="157864" x="4803775" y="2490788"/>
          <p14:tracePt t="157880" x="4803775" y="2455863"/>
          <p14:tracePt t="157897" x="4803775" y="2446338"/>
          <p14:tracePt t="157913" x="4803775" y="2419350"/>
          <p14:tracePt t="157930" x="4776788" y="2401888"/>
          <p14:tracePt t="157978" x="4768850" y="2384425"/>
          <p14:tracePt t="157986" x="4759325" y="2374900"/>
          <p14:tracePt t="158002" x="4741863" y="2357438"/>
          <p14:tracePt t="158010" x="4741863" y="2347913"/>
          <p14:tracePt t="158018" x="4714875" y="2330450"/>
          <p14:tracePt t="158030" x="4705350" y="2295525"/>
          <p14:tracePt t="158046" x="4687888" y="2268538"/>
          <p14:tracePt t="158063" x="4670425" y="2251075"/>
          <p14:tracePt t="158079" x="4652963" y="2232025"/>
          <p14:tracePt t="158096" x="4643438" y="2224088"/>
          <p14:tracePt t="158129" x="4633913" y="2224088"/>
          <p14:tracePt t="158147" x="4625975" y="2224088"/>
          <p14:tracePt t="158147" x="4608513" y="2214563"/>
          <p14:tracePt t="158163" x="4581525" y="2205038"/>
          <p14:tracePt t="158179" x="4572000" y="2197100"/>
          <p14:tracePt t="158196" x="4545013" y="2197100"/>
          <p14:tracePt t="158212" x="4510088" y="2197100"/>
          <p14:tracePt t="158229" x="4465638" y="2197100"/>
          <p14:tracePt t="158245" x="4419600" y="2187575"/>
          <p14:tracePt t="158263" x="4375150" y="2179638"/>
          <p14:tracePt t="158279" x="4330700" y="2179638"/>
          <p14:tracePt t="158296" x="4286250" y="2179638"/>
          <p14:tracePt t="158312" x="4232275" y="2179638"/>
          <p14:tracePt t="158329" x="4170363" y="2170113"/>
          <p14:tracePt t="158345" x="4098925" y="2170113"/>
          <p14:tracePt t="158363" x="4017963" y="2170113"/>
          <p14:tracePt t="158379" x="3965575" y="2170113"/>
          <p14:tracePt t="158396" x="3911600" y="2170113"/>
          <p14:tracePt t="158412" x="3848100" y="2170113"/>
          <p14:tracePt t="158429" x="3822700" y="2170113"/>
          <p14:tracePt t="158446" x="3795713" y="2170113"/>
          <p14:tracePt t="158462" x="3768725" y="2170113"/>
          <p14:tracePt t="158479" x="3732213" y="2170113"/>
          <p14:tracePt t="158496" x="3679825" y="2170113"/>
          <p14:tracePt t="158512" x="3652838" y="2170113"/>
          <p14:tracePt t="158528" x="3625850" y="2179638"/>
          <p14:tracePt t="158528" x="3598863" y="2187575"/>
          <p14:tracePt t="158545" x="3571875" y="2205038"/>
          <p14:tracePt t="158562" x="3544888" y="2214563"/>
          <p14:tracePt t="158578" x="3527425" y="2224088"/>
          <p14:tracePt t="158740" x="0" y="0"/>
        </p14:tracePtLst>
        <p14:tracePtLst>
          <p14:tracePt t="159378" x="4822825" y="1938338"/>
          <p14:tracePt t="159402" x="4830763" y="1928813"/>
          <p14:tracePt t="159514" x="4813300" y="1928813"/>
          <p14:tracePt t="159522" x="4768850" y="1928813"/>
          <p14:tracePt t="159530" x="4732338" y="1928813"/>
          <p14:tracePt t="159530" x="4687888" y="1928813"/>
          <p14:tracePt t="159545" x="4652963" y="1938338"/>
          <p14:tracePt t="159560" x="4625975" y="1938338"/>
          <p14:tracePt t="159561" x="4562475" y="1938338"/>
          <p14:tracePt t="159561" x="4510088" y="1938338"/>
          <p14:tracePt t="159578" x="4446588" y="1955800"/>
          <p14:tracePt t="159594" x="4330700" y="1965325"/>
          <p14:tracePt t="159611" x="4232275" y="1965325"/>
          <p14:tracePt t="159627" x="4152900" y="1965325"/>
          <p14:tracePt t="159644" x="4054475" y="1965325"/>
          <p14:tracePt t="159661" x="3983038" y="1965325"/>
          <p14:tracePt t="159678" x="3902075" y="1965325"/>
          <p14:tracePt t="159693" x="3795713" y="1965325"/>
          <p14:tracePt t="159710" x="3697288" y="1965325"/>
          <p14:tracePt t="159726" x="3643313" y="1965325"/>
          <p14:tracePt t="159744" x="3571875" y="1965325"/>
          <p14:tracePt t="159761" x="3490913" y="1965325"/>
          <p14:tracePt t="159761" x="3429000" y="1965325"/>
          <p14:tracePt t="159778" x="3295650" y="1965325"/>
          <p14:tracePt t="159794" x="3179763" y="1965325"/>
          <p14:tracePt t="159810" x="3108325" y="1965325"/>
          <p14:tracePt t="159827" x="3071813" y="1965325"/>
          <p14:tracePt t="159843" x="3044825" y="1965325"/>
          <p14:tracePt t="159860" x="3036888" y="1965325"/>
          <p14:tracePt t="159877" x="3027363" y="1965325"/>
          <p14:tracePt t="159938" x="3000375" y="1965325"/>
          <p14:tracePt t="159945" x="2973388" y="1965325"/>
          <p14:tracePt t="159954" x="2938463" y="1965325"/>
          <p14:tracePt t="159962" x="2911475" y="1965325"/>
          <p14:tracePt t="159967" x="2884488" y="1965325"/>
          <p14:tracePt t="159977" x="2847975" y="1973263"/>
          <p14:tracePt t="159994" x="2813050" y="1973263"/>
          <p14:tracePt t="160010" x="2759075" y="1973263"/>
          <p14:tracePt t="160026" x="2697163" y="1973263"/>
          <p14:tracePt t="160043" x="2598738" y="1973263"/>
          <p14:tracePt t="160059" x="2509838" y="1973263"/>
          <p14:tracePt t="160077" x="2428875" y="1973263"/>
          <p14:tracePt t="160093" x="2295525" y="1973263"/>
          <p14:tracePt t="160111" x="2143125" y="1973263"/>
          <p14:tracePt t="160126" x="1928813" y="1973263"/>
          <p14:tracePt t="160144" x="1687513" y="1973263"/>
          <p14:tracePt t="160159" x="1490663" y="1973263"/>
          <p14:tracePt t="160177" x="1339850" y="1973263"/>
          <p14:tracePt t="160193" x="1214438" y="1973263"/>
          <p14:tracePt t="160210" x="1179513" y="1973263"/>
          <p14:tracePt t="160226" x="1098550" y="1973263"/>
          <p14:tracePt t="160243" x="1000125" y="1973263"/>
          <p14:tracePt t="160259" x="893763" y="1973263"/>
          <p14:tracePt t="160276" x="839788" y="1973263"/>
          <p14:tracePt t="160293" x="830263" y="1973263"/>
          <p14:tracePt t="160354" x="803275" y="1973263"/>
          <p14:tracePt t="160365" x="785813" y="1973263"/>
          <p14:tracePt t="160366" x="776288" y="1973263"/>
          <p14:tracePt t="160377" x="750888" y="1973263"/>
          <p14:tracePt t="160393" x="731838" y="1973263"/>
          <p14:tracePt t="160410" x="723900" y="1973263"/>
          <p14:tracePt t="160426" x="723900" y="1965325"/>
          <p14:tracePt t="160443" x="723900" y="1946275"/>
          <p14:tracePt t="160459" x="723900" y="1919288"/>
          <p14:tracePt t="160476" x="723900" y="1893888"/>
          <p14:tracePt t="160493" x="723900" y="1847850"/>
          <p14:tracePt t="160509" x="723900" y="1803400"/>
          <p14:tracePt t="160526" x="723900" y="1751013"/>
          <p14:tracePt t="160542" x="723900" y="1741488"/>
          <p14:tracePt t="160559" x="750888" y="1714500"/>
          <p14:tracePt t="160575" x="750888" y="1679575"/>
          <p14:tracePt t="160593" x="750888" y="1643063"/>
          <p14:tracePt t="160609" x="758825" y="1581150"/>
          <p14:tracePt t="160627" x="758825" y="1562100"/>
          <p14:tracePt t="160643" x="758825" y="1554163"/>
          <p14:tracePt t="160698" x="768350" y="1544638"/>
          <p14:tracePt t="160706" x="776288" y="1536700"/>
          <p14:tracePt t="160714" x="785813" y="1536700"/>
          <p14:tracePt t="160722" x="803275" y="1536700"/>
          <p14:tracePt t="160726" x="857250" y="1536700"/>
          <p14:tracePt t="160742" x="955675" y="1536700"/>
          <p14:tracePt t="160758" x="1036638" y="1536700"/>
          <p14:tracePt t="160776" x="1169988" y="1536700"/>
          <p14:tracePt t="160793" x="1473200" y="1536700"/>
          <p14:tracePt t="160809" x="1946275" y="1482725"/>
          <p14:tracePt t="160826" x="2276475" y="1428750"/>
          <p14:tracePt t="160842" x="2455863" y="1401763"/>
          <p14:tracePt t="160860" x="2633663" y="1384300"/>
          <p14:tracePt t="160876" x="2759075" y="1384300"/>
          <p14:tracePt t="160893" x="2938463" y="1384300"/>
          <p14:tracePt t="160908" x="3170238" y="1384300"/>
          <p14:tracePt t="160925" x="3446463" y="1384300"/>
          <p14:tracePt t="160942" x="3705225" y="1384300"/>
          <p14:tracePt t="160959" x="3902075" y="1384300"/>
          <p14:tracePt t="160975" x="4081463" y="1366838"/>
          <p14:tracePt t="160992" x="4241800" y="1357313"/>
          <p14:tracePt t="161009" x="4357688" y="1330325"/>
          <p14:tracePt t="161009" x="4438650" y="1330325"/>
          <p14:tracePt t="161026" x="4572000" y="1312863"/>
          <p14:tracePt t="161042" x="4732338" y="1285875"/>
          <p14:tracePt t="161059" x="4911725" y="1258888"/>
          <p14:tracePt t="161075" x="5108575" y="1241425"/>
          <p14:tracePt t="161092" x="5286375" y="1241425"/>
          <p14:tracePt t="161109" x="5465763" y="1241425"/>
          <p14:tracePt t="161126" x="5616575" y="1241425"/>
          <p14:tracePt t="161142" x="5786438" y="1241425"/>
          <p14:tracePt t="161158" x="5965825" y="1241425"/>
          <p14:tracePt t="161174" x="6116638" y="1241425"/>
          <p14:tracePt t="161191" x="6251575" y="1241425"/>
          <p14:tracePt t="161208" x="6384925" y="1241425"/>
          <p14:tracePt t="161225" x="6518275" y="1241425"/>
          <p14:tracePt t="161241" x="6680200" y="1223963"/>
          <p14:tracePt t="161259" x="6732588" y="1214438"/>
          <p14:tracePt t="161274" x="6786563" y="1187450"/>
          <p14:tracePt t="161292" x="6875463" y="1179513"/>
          <p14:tracePt t="161308" x="6929438" y="1169988"/>
          <p14:tracePt t="161325" x="7010400" y="1152525"/>
          <p14:tracePt t="161341" x="7081838" y="1133475"/>
          <p14:tracePt t="161358" x="7153275" y="1133475"/>
          <p14:tracePt t="161375" x="7224713" y="1133475"/>
          <p14:tracePt t="161392" x="7313613" y="1133475"/>
          <p14:tracePt t="161408" x="7385050" y="1133475"/>
          <p14:tracePt t="161424" x="7439025" y="1133475"/>
          <p14:tracePt t="161441" x="7527925" y="1133475"/>
          <p14:tracePt t="161458" x="7572375" y="1133475"/>
          <p14:tracePt t="161475" x="7599363" y="1133475"/>
          <p14:tracePt t="161491" x="7643813" y="1133475"/>
          <p14:tracePt t="161508" x="7680325" y="1125538"/>
          <p14:tracePt t="161525" x="7697788" y="1125538"/>
          <p14:tracePt t="161541" x="7724775" y="1125538"/>
          <p14:tracePt t="161586" x="7732713" y="1125538"/>
          <p14:tracePt t="161594" x="7759700" y="1125538"/>
          <p14:tracePt t="161601" x="7777163" y="1125538"/>
          <p14:tracePt t="161610" x="7831138" y="1125538"/>
          <p14:tracePt t="161625" x="7858125" y="1125538"/>
          <p14:tracePt t="161641" x="7894638" y="1125538"/>
          <p14:tracePt t="161658" x="7902575" y="1125538"/>
          <p14:tracePt t="161674" x="7912100" y="1133475"/>
          <p14:tracePt t="161714" x="7929563" y="1133475"/>
          <p14:tracePt t="161716" x="7947025" y="1133475"/>
          <p14:tracePt t="161724" x="7991475" y="1152525"/>
          <p14:tracePt t="161740" x="8018463" y="1187450"/>
          <p14:tracePt t="161757" x="8045450" y="1196975"/>
          <p14:tracePt t="161773" x="8081963" y="1223963"/>
          <p14:tracePt t="161791" x="8089900" y="1231900"/>
          <p14:tracePt t="161808" x="8108950" y="1250950"/>
          <p14:tracePt t="161825" x="8134350" y="1276350"/>
          <p14:tracePt t="161841" x="8180388" y="1303338"/>
          <p14:tracePt t="161883" x="8188325" y="1312863"/>
          <p14:tracePt t="161883" x="8197850" y="1330325"/>
          <p14:tracePt t="161891" x="8197850" y="1339850"/>
          <p14:tracePt t="161907" x="8205788" y="1374775"/>
          <p14:tracePt t="161954" x="8205788" y="1384300"/>
          <p14:tracePt t="161962" x="8215313" y="1393825"/>
          <p14:tracePt t="162042" x="8215313" y="1411288"/>
          <p14:tracePt t="162050" x="8215313" y="1419225"/>
          <p14:tracePt t="162058" x="8215313" y="1428750"/>
          <p14:tracePt t="162058" x="8215313" y="1438275"/>
          <p14:tracePt t="162074" x="8215313" y="1473200"/>
          <p14:tracePt t="162091" x="8215313" y="1500188"/>
          <p14:tracePt t="162107" x="8215313" y="1527175"/>
          <p14:tracePt t="162124" x="8215313" y="1571625"/>
          <p14:tracePt t="162140" x="8188325" y="1598613"/>
          <p14:tracePt t="162157" x="8180388" y="1616075"/>
          <p14:tracePt t="162173" x="8126413" y="1670050"/>
          <p14:tracePt t="162191" x="8037513" y="1751013"/>
          <p14:tracePt t="162207" x="7867650" y="1812925"/>
          <p14:tracePt t="162224" x="7705725" y="1857375"/>
          <p14:tracePt t="162240" x="7581900" y="1901825"/>
          <p14:tracePt t="162240" x="7545388" y="1901825"/>
          <p14:tracePt t="162258" x="7510463" y="1901825"/>
          <p14:tracePt t="162273" x="7412038" y="1911350"/>
          <p14:tracePt t="162291" x="7358063" y="1911350"/>
          <p14:tracePt t="162307" x="7286625" y="1911350"/>
          <p14:tracePt t="162324" x="7215188" y="1911350"/>
          <p14:tracePt t="162340" x="7153275" y="1911350"/>
          <p14:tracePt t="162356" x="7089775" y="1911350"/>
          <p14:tracePt t="162374" x="7010400" y="1911350"/>
          <p14:tracePt t="162390" x="6929438" y="1911350"/>
          <p14:tracePt t="162407" x="6813550" y="1911350"/>
          <p14:tracePt t="162423" x="6732588" y="1911350"/>
          <p14:tracePt t="162440" x="6608763" y="1911350"/>
          <p14:tracePt t="162457" x="6491288" y="1911350"/>
          <p14:tracePt t="162473" x="6296025" y="1911350"/>
          <p14:tracePt t="162490" x="6188075" y="1911350"/>
          <p14:tracePt t="162506" x="6072188" y="1911350"/>
          <p14:tracePt t="162523" x="5956300" y="1911350"/>
          <p14:tracePt t="162539" x="5848350" y="1911350"/>
          <p14:tracePt t="162557" x="5634038" y="1911350"/>
          <p14:tracePt t="162573" x="5483225" y="1911350"/>
          <p14:tracePt t="162590" x="5367338" y="1911350"/>
          <p14:tracePt t="162606" x="5313363" y="1911350"/>
          <p14:tracePt t="162623" x="5259388" y="1911350"/>
          <p14:tracePt t="162639" x="5187950" y="1911350"/>
          <p14:tracePt t="162656" x="5108575" y="1911350"/>
          <p14:tracePt t="162656" x="5062538" y="1911350"/>
          <p14:tracePt t="162674" x="4946650" y="1911350"/>
          <p14:tracePt t="162690" x="4840288" y="1911350"/>
          <p14:tracePt t="162706" x="4724400" y="1911350"/>
          <p14:tracePt t="162722" x="4625975" y="1911350"/>
          <p14:tracePt t="162740" x="4518025" y="1911350"/>
          <p14:tracePt t="162755" x="4384675" y="1911350"/>
          <p14:tracePt t="162773" x="4205288" y="1911350"/>
          <p14:tracePt t="162789" x="4017963" y="1911350"/>
          <p14:tracePt t="162806" x="3822700" y="1911350"/>
          <p14:tracePt t="162822" x="3581400" y="1911350"/>
          <p14:tracePt t="162840" x="3322638" y="1911350"/>
          <p14:tracePt t="162856" x="3062288" y="1911350"/>
          <p14:tracePt t="162873" x="2813050" y="1911350"/>
          <p14:tracePt t="162889" x="2482850" y="1911350"/>
          <p14:tracePt t="162906" x="2276475" y="1955800"/>
          <p14:tracePt t="162922" x="2081213" y="1982788"/>
          <p14:tracePt t="162940" x="1919288" y="2000250"/>
          <p14:tracePt t="162955" x="1758950" y="2027238"/>
          <p14:tracePt t="162973" x="1608138" y="2044700"/>
          <p14:tracePt t="162989" x="1455738" y="2044700"/>
          <p14:tracePt t="163006" x="1347788" y="2044700"/>
          <p14:tracePt t="163022" x="1223963" y="2044700"/>
          <p14:tracePt t="163039" x="1089025" y="2044700"/>
          <p14:tracePt t="163056" x="911225" y="2044700"/>
          <p14:tracePt t="163072" x="758825" y="2044700"/>
          <p14:tracePt t="163088" x="642938" y="2044700"/>
          <p14:tracePt t="163088" x="615950" y="2044700"/>
          <p14:tracePt t="163106" x="561975" y="2044700"/>
          <p14:tracePt t="163122" x="500063" y="2044700"/>
          <p14:tracePt t="163140" x="465138" y="2044700"/>
          <p14:tracePt t="163155" x="438150" y="2044700"/>
          <p14:tracePt t="163172" x="401638" y="2044700"/>
          <p14:tracePt t="163189" x="384175" y="2044700"/>
          <p14:tracePt t="163205" x="374650" y="2044700"/>
          <p14:tracePt t="163394" x="393700" y="2044700"/>
          <p14:tracePt t="163402" x="419100" y="2009775"/>
          <p14:tracePt t="163410" x="419100" y="2000250"/>
          <p14:tracePt t="163418" x="419100" y="1982788"/>
          <p14:tracePt t="163426" x="419100" y="1919288"/>
          <p14:tracePt t="163439" x="419100" y="1874838"/>
          <p14:tracePt t="163455" x="419100" y="1803400"/>
          <p14:tracePt t="163472" x="419100" y="1724025"/>
          <p14:tracePt t="163488" x="419100" y="1670050"/>
          <p14:tracePt t="163505" x="419100" y="1571625"/>
          <p14:tracePt t="163521" x="446088" y="1473200"/>
          <p14:tracePt t="163538" x="455613" y="1419225"/>
          <p14:tracePt t="163554" x="473075" y="1384300"/>
          <p14:tracePt t="163572" x="490538" y="1347788"/>
          <p14:tracePt t="163588" x="509588" y="1312863"/>
          <p14:tracePt t="163605" x="536575" y="1295400"/>
          <p14:tracePt t="163621" x="561975" y="1258888"/>
          <p14:tracePt t="163638" x="581025" y="1258888"/>
          <p14:tracePt t="163654" x="633413" y="1250950"/>
          <p14:tracePt t="163671" x="714375" y="1250950"/>
          <p14:tracePt t="163689" x="893763" y="1250950"/>
          <p14:tracePt t="163705" x="1071563" y="1250950"/>
          <p14:tracePt t="163721" x="1393825" y="1250950"/>
          <p14:tracePt t="163738" x="1608138" y="1250950"/>
          <p14:tracePt t="163754" x="1803400" y="1250950"/>
          <p14:tracePt t="163771" x="1938338" y="1250950"/>
          <p14:tracePt t="163788" x="2044700" y="1250950"/>
          <p14:tracePt t="163804" x="2179638" y="1250950"/>
          <p14:tracePt t="163821" x="2347913" y="1250950"/>
          <p14:tracePt t="163838" x="2571750" y="1250950"/>
          <p14:tracePt t="163854" x="2759075" y="1250950"/>
          <p14:tracePt t="163872" x="2955925" y="1250950"/>
          <p14:tracePt t="163888" x="3116263" y="1250950"/>
          <p14:tracePt t="163905" x="3241675" y="1250950"/>
          <p14:tracePt t="163921" x="3419475" y="1250950"/>
          <p14:tracePt t="163938" x="3536950" y="1250950"/>
          <p14:tracePt t="163954" x="3687763" y="1250950"/>
          <p14:tracePt t="163971" x="3840163" y="1250950"/>
          <p14:tracePt t="163987" x="3990975" y="1250950"/>
          <p14:tracePt t="164004" x="4187825" y="1250950"/>
          <p14:tracePt t="164020" x="4429125" y="1250950"/>
          <p14:tracePt t="164038" x="4643438" y="1250950"/>
          <p14:tracePt t="164054" x="4902200" y="1250950"/>
          <p14:tracePt t="164071" x="5160963" y="1250950"/>
          <p14:tracePt t="164087" x="5357813" y="1250950"/>
          <p14:tracePt t="164104" x="5491163" y="1250950"/>
          <p14:tracePt t="164120" x="5572125" y="1250950"/>
          <p14:tracePt t="164120" x="5616575" y="1250950"/>
          <p14:tracePt t="164138" x="5768975" y="1250950"/>
          <p14:tracePt t="164154" x="6010275" y="1250950"/>
          <p14:tracePt t="164171" x="6269038" y="1250950"/>
          <p14:tracePt t="164188" x="6518275" y="1250950"/>
          <p14:tracePt t="164204" x="6715125" y="1250950"/>
          <p14:tracePt t="164220" x="6875463" y="1250950"/>
          <p14:tracePt t="164237" x="7000875" y="1250950"/>
          <p14:tracePt t="164253" x="7134225" y="1250950"/>
          <p14:tracePt t="164270" x="7215188" y="1250950"/>
          <p14:tracePt t="164286" x="7286625" y="1258888"/>
          <p14:tracePt t="164304" x="7296150" y="1258888"/>
          <p14:tracePt t="164337" x="7304088" y="1258888"/>
          <p14:tracePt t="164338" x="7323138" y="1258888"/>
          <p14:tracePt t="164338" x="7340600" y="1258888"/>
          <p14:tracePt t="164353" x="7358063" y="1258888"/>
          <p14:tracePt t="164371" x="7385050" y="1258888"/>
          <p14:tracePt t="164388" x="7402513" y="1258888"/>
          <p14:tracePt t="164404" x="7439025" y="1258888"/>
          <p14:tracePt t="164420" x="7483475" y="1258888"/>
          <p14:tracePt t="164437" x="7500938" y="1258888"/>
          <p14:tracePt t="164453" x="7545388" y="1258888"/>
          <p14:tracePt t="164470" x="7589838" y="1258888"/>
          <p14:tracePt t="164487" x="7626350" y="1258888"/>
          <p14:tracePt t="164504" x="7697788" y="1258888"/>
          <p14:tracePt t="164520" x="7769225" y="1268413"/>
          <p14:tracePt t="164536" x="7813675" y="1276350"/>
          <p14:tracePt t="164554" x="7823200" y="1276350"/>
          <p14:tracePt t="164570" x="7831138" y="1276350"/>
          <p14:tracePt t="164586" x="7848600" y="1276350"/>
          <p14:tracePt t="164603" x="7867650" y="1285875"/>
          <p14:tracePt t="164641" x="7894638" y="1312863"/>
          <p14:tracePt t="164649" x="7902575" y="1312863"/>
          <p14:tracePt t="164654" x="7912100" y="1322388"/>
          <p14:tracePt t="164714" x="7920038" y="1322388"/>
          <p14:tracePt t="164718" x="7929563" y="1330325"/>
          <p14:tracePt t="164727" x="7947025" y="1339850"/>
          <p14:tracePt t="164736" x="7974013" y="1366838"/>
          <p14:tracePt t="164753" x="7991475" y="1401763"/>
          <p14:tracePt t="164770" x="8010525" y="1428750"/>
          <p14:tracePt t="164786" x="8010525" y="1465263"/>
          <p14:tracePt t="164803" x="8037513" y="1509713"/>
          <p14:tracePt t="164820" x="8037513" y="1527175"/>
          <p14:tracePt t="164837" x="8045450" y="1571625"/>
          <p14:tracePt t="164853" x="8045450" y="1581150"/>
          <p14:tracePt t="164869" x="8045450" y="1616075"/>
          <p14:tracePt t="164886" x="8045450" y="1625600"/>
          <p14:tracePt t="164903" x="8045450" y="1633538"/>
          <p14:tracePt t="164920" x="8045450" y="1652588"/>
          <p14:tracePt t="164994" x="8045450" y="1660525"/>
          <p14:tracePt t="165049" x="8045450" y="1670050"/>
          <p14:tracePt t="165114" x="8045450" y="1679575"/>
          <p14:tracePt t="165122" x="8037513" y="1679575"/>
          <p14:tracePt t="165130" x="8027988" y="1687513"/>
          <p14:tracePt t="165722" x="8018463" y="1687513"/>
          <p14:tracePt t="166280" x="0" y="0"/>
        </p14:tracePtLst>
        <p14:tracePtLst>
          <p14:tracePt t="168144" x="7939088" y="1714500"/>
          <p14:tracePt t="168258" x="7929563" y="1714500"/>
          <p14:tracePt t="168290" x="7920038" y="1714500"/>
          <p14:tracePt t="168306" x="7912100" y="1724025"/>
          <p14:tracePt t="168713" x="0" y="0"/>
        </p14:tracePtLst>
        <p14:tracePtLst>
          <p14:tracePt t="174723" x="5732463" y="2347913"/>
          <p14:tracePt t="174882" x="5705475" y="2347913"/>
          <p14:tracePt t="174890" x="5697538" y="2347913"/>
          <p14:tracePt t="174898" x="5661025" y="2347913"/>
          <p14:tracePt t="174906" x="5599113" y="2347913"/>
          <p14:tracePt t="174914" x="5510213" y="2347913"/>
          <p14:tracePt t="174914" x="5419725" y="2347913"/>
          <p14:tracePt t="174922" x="5224463" y="2339975"/>
          <p14:tracePt t="174938" x="5037138" y="2268538"/>
          <p14:tracePt t="174956" x="4894263" y="2205038"/>
          <p14:tracePt t="174971" x="4768850" y="2143125"/>
          <p14:tracePt t="174989" x="4643438" y="2089150"/>
          <p14:tracePt t="175005" x="4537075" y="2054225"/>
          <p14:tracePt t="175022" x="4394200" y="2009775"/>
          <p14:tracePt t="175038" x="4295775" y="2000250"/>
          <p14:tracePt t="175055" x="4170363" y="1982788"/>
          <p14:tracePt t="175071" x="4037013" y="1955800"/>
          <p14:tracePt t="175088" x="3919538" y="1946275"/>
          <p14:tracePt t="175105" x="3724275" y="1901825"/>
          <p14:tracePt t="175122" x="3544888" y="1857375"/>
          <p14:tracePt t="175138" x="3375025" y="1795463"/>
          <p14:tracePt t="175155" x="3241675" y="1776413"/>
          <p14:tracePt t="175171" x="3125788" y="1768475"/>
          <p14:tracePt t="175188" x="3027363" y="1741488"/>
          <p14:tracePt t="175205" x="2982913" y="1741488"/>
          <p14:tracePt t="175222" x="2928938" y="1731963"/>
          <p14:tracePt t="175238" x="2874963" y="1731963"/>
          <p14:tracePt t="175255" x="2822575" y="1724025"/>
          <p14:tracePt t="175271" x="2768600" y="1724025"/>
          <p14:tracePt t="175288" x="2705100" y="1724025"/>
          <p14:tracePt t="175305" x="2670175" y="1724025"/>
          <p14:tracePt t="175305" x="2633663" y="1724025"/>
          <p14:tracePt t="175322" x="2581275" y="1724025"/>
          <p14:tracePt t="175338" x="2527300" y="1724025"/>
          <p14:tracePt t="175354" x="2455863" y="1724025"/>
          <p14:tracePt t="175371" x="2401888" y="1724025"/>
          <p14:tracePt t="175388" x="2384425" y="1724025"/>
          <p14:tracePt t="175404" x="2347913" y="1724025"/>
          <p14:tracePt t="175422" x="2295525" y="1724025"/>
          <p14:tracePt t="175437" x="2197100" y="1724025"/>
          <p14:tracePt t="175455" x="2098675" y="1724025"/>
          <p14:tracePt t="175471" x="2000250" y="1724025"/>
          <p14:tracePt t="175488" x="1901825" y="1724025"/>
          <p14:tracePt t="175504" x="1839913" y="1724025"/>
          <p14:tracePt t="175504" x="1812925" y="1724025"/>
          <p14:tracePt t="175522" x="1776413" y="1724025"/>
          <p14:tracePt t="175538" x="1751013" y="1724025"/>
          <p14:tracePt t="175554" x="1714500" y="1741488"/>
          <p14:tracePt t="175571" x="1652588" y="1741488"/>
          <p14:tracePt t="175588" x="1589088" y="1768475"/>
          <p14:tracePt t="175604" x="1509713" y="1795463"/>
          <p14:tracePt t="175621" x="1438275" y="1812925"/>
          <p14:tracePt t="175637" x="1366838" y="1839913"/>
          <p14:tracePt t="175655" x="1303338" y="1874838"/>
          <p14:tracePt t="175671" x="1223963" y="1911350"/>
          <p14:tracePt t="175688" x="1160463" y="1946275"/>
          <p14:tracePt t="175704" x="1098550" y="1982788"/>
          <p14:tracePt t="175721" x="1062038" y="2000250"/>
          <p14:tracePt t="175737" x="1000125" y="2036763"/>
          <p14:tracePt t="175754" x="938213" y="2089150"/>
          <p14:tracePt t="175770" x="884238" y="2133600"/>
          <p14:tracePt t="175787" x="795338" y="2205038"/>
          <p14:tracePt t="175803" x="696913" y="2286000"/>
          <p14:tracePt t="175820" x="598488" y="2401888"/>
          <p14:tracePt t="175837" x="544513" y="2490788"/>
          <p14:tracePt t="175853" x="482600" y="2598738"/>
          <p14:tracePt t="175870" x="419100" y="2687638"/>
          <p14:tracePt t="175888" x="374650" y="2776538"/>
          <p14:tracePt t="175904" x="322263" y="2901950"/>
          <p14:tracePt t="175921" x="285750" y="3000375"/>
          <p14:tracePt t="175937" x="179388" y="3241675"/>
          <p14:tracePt t="175954" x="152400" y="3357563"/>
          <p14:tracePt t="175970" x="107950" y="3482975"/>
          <p14:tracePt t="175987" x="107950" y="3571875"/>
          <p14:tracePt t="176004" x="107950" y="3652838"/>
          <p14:tracePt t="176020" x="98425" y="3751263"/>
          <p14:tracePt t="176037" x="98425" y="3867150"/>
          <p14:tracePt t="176053" x="98425" y="3956050"/>
          <p14:tracePt t="176070" x="98425" y="4027488"/>
          <p14:tracePt t="176087" x="115888" y="4098925"/>
          <p14:tracePt t="176103" x="115888" y="4133850"/>
          <p14:tracePt t="176120" x="125413" y="4205288"/>
          <p14:tracePt t="176137" x="133350" y="4276725"/>
          <p14:tracePt t="176137" x="160338" y="4313238"/>
          <p14:tracePt t="176154" x="187325" y="4402138"/>
          <p14:tracePt t="176187" x="231775" y="4491038"/>
          <p14:tracePt t="176187" x="258763" y="4572000"/>
          <p14:tracePt t="176204" x="312738" y="4652963"/>
          <p14:tracePt t="176220" x="330200" y="4724400"/>
          <p14:tracePt t="176237" x="384175" y="4776788"/>
          <p14:tracePt t="176253" x="482600" y="4894263"/>
          <p14:tracePt t="176270" x="696913" y="5027613"/>
          <p14:tracePt t="176287" x="973138" y="5214938"/>
          <p14:tracePt t="176303" x="1108075" y="5357813"/>
          <p14:tracePt t="176319" x="1241425" y="5456238"/>
          <p14:tracePt t="176337" x="1312863" y="5518150"/>
          <p14:tracePt t="176353" x="1419225" y="5608638"/>
          <p14:tracePt t="176370" x="1509713" y="5653088"/>
          <p14:tracePt t="176386" x="1581150" y="5697538"/>
          <p14:tracePt t="176404" x="1687513" y="5768975"/>
          <p14:tracePt t="176420" x="1776413" y="5795963"/>
          <p14:tracePt t="176436" x="1847850" y="5840413"/>
          <p14:tracePt t="176453" x="1946275" y="5884863"/>
          <p14:tracePt t="176469" x="2027238" y="5919788"/>
          <p14:tracePt t="176486" x="2125663" y="5973763"/>
          <p14:tracePt t="176503" x="2214563" y="6010275"/>
          <p14:tracePt t="176520" x="2303463" y="6045200"/>
          <p14:tracePt t="176536" x="2438400" y="6089650"/>
          <p14:tracePt t="176552" x="2670175" y="6126163"/>
          <p14:tracePt t="176570" x="2874963" y="6161088"/>
          <p14:tracePt t="176586" x="3071813" y="6180138"/>
          <p14:tracePt t="176603" x="3303588" y="6180138"/>
          <p14:tracePt t="176619" x="3562350" y="6180138"/>
          <p14:tracePt t="176637" x="3822700" y="6180138"/>
          <p14:tracePt t="176652" x="4037013" y="6180138"/>
          <p14:tracePt t="176670" x="4214813" y="6180138"/>
          <p14:tracePt t="176686" x="4384675" y="6180138"/>
          <p14:tracePt t="176703" x="4589463" y="6153150"/>
          <p14:tracePt t="176719" x="4768850" y="6126163"/>
          <p14:tracePt t="176736" x="5010150" y="6054725"/>
          <p14:tracePt t="176752" x="5500688" y="5848350"/>
          <p14:tracePt t="176770" x="5857875" y="5670550"/>
          <p14:tracePt t="176786" x="6313488" y="5394325"/>
          <p14:tracePt t="176803" x="6589713" y="5160963"/>
          <p14:tracePt t="176819" x="6697663" y="5010150"/>
          <p14:tracePt t="176836" x="6813550" y="4803775"/>
          <p14:tracePt t="176852" x="6875463" y="4616450"/>
          <p14:tracePt t="176869" x="6938963" y="4384675"/>
          <p14:tracePt t="176886" x="7062788" y="4037013"/>
          <p14:tracePt t="176903" x="7170738" y="3660775"/>
          <p14:tracePt t="176919" x="7232650" y="3340100"/>
          <p14:tracePt t="176936" x="7251700" y="3054350"/>
          <p14:tracePt t="176952" x="7269163" y="2795588"/>
          <p14:tracePt t="176952" x="7269163" y="2705100"/>
          <p14:tracePt t="176970" x="7269163" y="2536825"/>
          <p14:tracePt t="176986" x="7269163" y="2401888"/>
          <p14:tracePt t="177003" x="7269163" y="2224088"/>
          <p14:tracePt t="177018" x="7269163" y="2089150"/>
          <p14:tracePt t="177036" x="7251700" y="1955800"/>
          <p14:tracePt t="177052" x="7205663" y="1822450"/>
          <p14:tracePt t="177069" x="7153275" y="1724025"/>
          <p14:tracePt t="177085" x="7072313" y="1608138"/>
          <p14:tracePt t="177102" x="7010400" y="1554163"/>
          <p14:tracePt t="177119" x="6911975" y="1419225"/>
          <p14:tracePt t="177136" x="6813550" y="1339850"/>
          <p14:tracePt t="177152" x="6626225" y="1258888"/>
          <p14:tracePt t="177169" x="6357938" y="1196975"/>
          <p14:tracePt t="177185" x="6027738" y="1160463"/>
          <p14:tracePt t="177202" x="5813425" y="1160463"/>
          <p14:tracePt t="177218" x="5653088" y="1160463"/>
          <p14:tracePt t="177236" x="5500688" y="1160463"/>
          <p14:tracePt t="177251" x="5375275" y="1160463"/>
          <p14:tracePt t="177268" x="5197475" y="1160463"/>
          <p14:tracePt t="177285" x="5027613" y="1160463"/>
          <p14:tracePt t="177302" x="4813300" y="1160463"/>
          <p14:tracePt t="177318" x="4652963" y="1160463"/>
          <p14:tracePt t="177335" x="4527550" y="1160463"/>
          <p14:tracePt t="177351" x="4313238" y="1160463"/>
          <p14:tracePt t="177369" x="4108450" y="1169988"/>
          <p14:tracePt t="177386" x="3840163" y="1214438"/>
          <p14:tracePt t="177402" x="3724275" y="1241425"/>
          <p14:tracePt t="177418" x="3625850" y="1268413"/>
          <p14:tracePt t="177434" x="3517900" y="1295400"/>
          <p14:tracePt t="177452" x="3419475" y="1347788"/>
          <p14:tracePt t="177468" x="3276600" y="1374775"/>
          <p14:tracePt t="177484" x="3133725" y="1428750"/>
          <p14:tracePt t="177502" x="2965450" y="1509713"/>
          <p14:tracePt t="177518" x="2840038" y="1554163"/>
          <p14:tracePt t="177535" x="2714625" y="1589088"/>
          <p14:tracePt t="177551" x="2625725" y="1643063"/>
          <p14:tracePt t="177568" x="2482850" y="1731963"/>
          <p14:tracePt t="177584" x="2214563" y="1874838"/>
          <p14:tracePt t="177602" x="2027238" y="1955800"/>
          <p14:tracePt t="177617" x="1857375" y="2044700"/>
          <p14:tracePt t="177634" x="1751013" y="2116138"/>
          <p14:tracePt t="177650" x="1616075" y="2232025"/>
          <p14:tracePt t="177667" x="1482725" y="2339975"/>
          <p14:tracePt t="177685" x="1285875" y="2482850"/>
          <p14:tracePt t="177701" x="1089025" y="2670175"/>
          <p14:tracePt t="177718" x="901700" y="2867025"/>
          <p14:tracePt t="177734" x="731838" y="3116263"/>
          <p14:tracePt t="177751" x="571500" y="3340100"/>
          <p14:tracePt t="177768" x="419100" y="3554413"/>
          <p14:tracePt t="177784" x="330200" y="3724275"/>
          <p14:tracePt t="177784" x="276225" y="3840163"/>
          <p14:tracePt t="177802" x="250825" y="4098925"/>
          <p14:tracePt t="177818" x="231775" y="4340225"/>
          <p14:tracePt t="177834" x="231775" y="4679950"/>
          <p14:tracePt t="177850" x="231775" y="4956175"/>
          <p14:tracePt t="177868" x="231775" y="5180013"/>
          <p14:tracePt t="177884" x="268288" y="5419725"/>
          <p14:tracePt t="177900" x="366713" y="5653088"/>
          <p14:tracePt t="177917" x="581025" y="5991225"/>
          <p14:tracePt t="177934" x="982663" y="6446838"/>
          <p14:tracePt t="177951" x="1285875" y="6813550"/>
          <p14:tracePt t="177968" x="1554163" y="6848475"/>
          <p14:tracePt t="177984" x="1731963" y="6848475"/>
          <p14:tracePt t="177984" x="1830388" y="6848475"/>
          <p14:tracePt t="178001" x="1919288" y="6848475"/>
          <p14:tracePt t="178017" x="1982788" y="6848475"/>
          <p14:tracePt t="178034" x="2062163" y="6848475"/>
          <p14:tracePt t="178050" x="2160588" y="6848475"/>
          <p14:tracePt t="178067" x="2419350" y="6848475"/>
          <p14:tracePt t="178083" x="2813050" y="6823075"/>
          <p14:tracePt t="178100" x="3098800" y="6697663"/>
          <p14:tracePt t="178118" x="3394075" y="6545263"/>
          <p14:tracePt t="178133" x="3517900" y="6438900"/>
          <p14:tracePt t="178151" x="3517900" y="6367463"/>
          <p14:tracePt t="178167" x="3517900" y="6303963"/>
          <p14:tracePt t="178184" x="3500438" y="6188075"/>
          <p14:tracePt t="178200" x="0" y="0"/>
        </p14:tracePtLst>
        <p14:tracePtLst>
          <p14:tracePt t="178922" x="6983413" y="527050"/>
          <p14:tracePt t="178938" x="6991350" y="517525"/>
          <p14:tracePt t="178942" x="7000875" y="509588"/>
          <p14:tracePt t="178949" x="7018338" y="500063"/>
          <p14:tracePt t="178966" x="7027863" y="482600"/>
          <p14:tracePt t="178983" x="7037388" y="473075"/>
          <p14:tracePt t="178999" x="7045325" y="465138"/>
          <p14:tracePt t="179122" x="7054850" y="438150"/>
          <p14:tracePt t="179130" x="7054850" y="401638"/>
          <p14:tracePt t="179138" x="6973888" y="393700"/>
          <p14:tracePt t="179140" x="6858000" y="357188"/>
          <p14:tracePt t="179149" x="6732588" y="357188"/>
          <p14:tracePt t="179166" x="6616700" y="357188"/>
          <p14:tracePt t="179183" x="6572250" y="366713"/>
          <p14:tracePt t="179199" x="6510338" y="384175"/>
          <p14:tracePt t="179216" x="6419850" y="438150"/>
          <p14:tracePt t="179232" x="6323013" y="500063"/>
          <p14:tracePt t="179232" x="6251575" y="544513"/>
          <p14:tracePt t="179250" x="6081713" y="625475"/>
          <p14:tracePt t="179265" x="5929313" y="731838"/>
          <p14:tracePt t="179282" x="5795963" y="822325"/>
          <p14:tracePt t="179298" x="5634038" y="919163"/>
          <p14:tracePt t="179315" x="5465763" y="1027113"/>
          <p14:tracePt t="179331" x="5268913" y="1125538"/>
          <p14:tracePt t="179349" x="5062538" y="1258888"/>
          <p14:tracePt t="179365" x="4830763" y="1339850"/>
          <p14:tracePt t="179383" x="4687888" y="1419225"/>
          <p14:tracePt t="179399" x="4545013" y="1473200"/>
          <p14:tracePt t="179416" x="4375150" y="1517650"/>
          <p14:tracePt t="179432" x="4251325" y="1536700"/>
          <p14:tracePt t="179432" x="4179888" y="1544638"/>
          <p14:tracePt t="179450" x="4108450" y="1562100"/>
          <p14:tracePt t="179465" x="3795713" y="1589088"/>
          <p14:tracePt t="179482" x="3616325" y="1625600"/>
          <p14:tracePt t="179498" x="3517900" y="1633538"/>
          <p14:tracePt t="179515" x="3419475" y="1633538"/>
          <p14:tracePt t="179531" x="3348038" y="1633538"/>
          <p14:tracePt t="179549" x="3214688" y="1633538"/>
          <p14:tracePt t="179565" x="3089275" y="1616075"/>
          <p14:tracePt t="179581" x="2965450" y="1616075"/>
          <p14:tracePt t="179598" x="2830513" y="1616075"/>
          <p14:tracePt t="179615" x="2751138" y="1616075"/>
          <p14:tracePt t="179631" x="2652713" y="1616075"/>
          <p14:tracePt t="179648" x="2608263" y="1616075"/>
          <p14:tracePt t="179665" x="2598738" y="1616075"/>
          <p14:tracePt t="179682" x="2589213" y="1616075"/>
          <p14:tracePt t="179698" x="2554288" y="1616075"/>
          <p14:tracePt t="179714" x="2544763" y="1616075"/>
          <p14:tracePt t="179794" x="2536825" y="1608138"/>
          <p14:tracePt t="179810" x="2562225" y="1608138"/>
          <p14:tracePt t="179818" x="2616200" y="1608138"/>
          <p14:tracePt t="179826" x="2679700" y="1608138"/>
          <p14:tracePt t="179826" x="2741613" y="1608138"/>
          <p14:tracePt t="179834" x="2813050" y="1608138"/>
          <p14:tracePt t="179848" x="3044825" y="1608138"/>
          <p14:tracePt t="179865" x="3286125" y="1608138"/>
          <p14:tracePt t="179865" x="3411538" y="1608138"/>
          <p14:tracePt t="179882" x="3652838" y="1608138"/>
          <p14:tracePt t="179898" x="3956050" y="1589088"/>
          <p14:tracePt t="179914" x="4197350" y="1554163"/>
          <p14:tracePt t="179931" x="4367213" y="1544638"/>
          <p14:tracePt t="179948" x="4456113" y="1544638"/>
          <p14:tracePt t="179965" x="4562475" y="1544638"/>
          <p14:tracePt t="179981" x="4679950" y="1544638"/>
          <p14:tracePt t="179997" x="4813300" y="1544638"/>
          <p14:tracePt t="180014" x="4983163" y="1544638"/>
          <p14:tracePt t="180032" x="5160963" y="1544638"/>
          <p14:tracePt t="180048" x="5268913" y="1544638"/>
          <p14:tracePt t="180064" x="5402263" y="1544638"/>
          <p14:tracePt t="180081" x="5589588" y="1517650"/>
          <p14:tracePt t="180098" x="5705475" y="1517650"/>
          <p14:tracePt t="180114" x="5768975" y="1517650"/>
          <p14:tracePt t="180131" x="5813425" y="1517650"/>
          <p14:tracePt t="180148" x="5830888" y="1517650"/>
          <p14:tracePt t="180165" x="5875338" y="1517650"/>
          <p14:tracePt t="180181" x="5911850" y="1490663"/>
          <p14:tracePt t="180197" x="5929313" y="1490663"/>
          <p14:tracePt t="180214" x="5965825" y="1482725"/>
          <p14:tracePt t="180500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reserved.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Computer Architecture</a:t>
            </a:r>
            <a:endParaRPr lang="en-AU" dirty="0"/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7992243" cy="5111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“Old” view of computer architecture: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Instruction Set Architecture (ISA) design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i.e. decisions regarding:</a:t>
            </a:r>
          </a:p>
          <a:p>
            <a:pPr lvl="2">
              <a:lnSpc>
                <a:spcPct val="90000"/>
              </a:lnSpc>
            </a:pPr>
            <a:r>
              <a:rPr lang="en-US" sz="2000" dirty="0"/>
              <a:t>registers, memory addressing, addressing modes, instruction operands, available operations, control flow instructions, instruction encoding</a:t>
            </a:r>
          </a:p>
          <a:p>
            <a:pPr lvl="2"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800" dirty="0"/>
              <a:t>“Real” computer architecture: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Specific requirements of the target machine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Design to maximize performance within constraints: cost, power, and availability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Includes ISA, microarchitecture, hardware</a:t>
            </a:r>
          </a:p>
        </p:txBody>
      </p:sp>
      <p:sp>
        <p:nvSpPr>
          <p:cNvPr id="242693" name="Text Box 5"/>
          <p:cNvSpPr txBox="1">
            <a:spLocks noChangeArrowheads="1"/>
          </p:cNvSpPr>
          <p:nvPr/>
        </p:nvSpPr>
        <p:spPr bwMode="auto">
          <a:xfrm rot="5400000">
            <a:off x="7265279" y="1511893"/>
            <a:ext cx="3390736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Defining Computer Architecture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938"/>
    </mc:Choice>
    <mc:Fallback xmlns="">
      <p:transition spd="slow" advTm="121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|35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0.3|38.2|22|3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4.9|112.6|69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2.8|107.7|41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2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2|37.5|20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6.5|61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3.2|61.2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1_cod4e">
  <a:themeElements>
    <a:clrScheme name="1_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1_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lnDef>
  </a:objectDefaults>
  <a:extraClrSchemeLst>
    <a:extraClrScheme>
      <a:clrScheme name="1_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15448</TotalTime>
  <Words>1114</Words>
  <Application>Microsoft Office PowerPoint</Application>
  <PresentationFormat>On-screen Show (4:3)</PresentationFormat>
  <Paragraphs>289</Paragraphs>
  <Slides>19</Slides>
  <Notes>16</Notes>
  <HiddenSlides>1</HiddenSlides>
  <MMClips>18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1_cod4e</vt:lpstr>
      <vt:lpstr>Aspect</vt:lpstr>
      <vt:lpstr>Office Theme</vt:lpstr>
      <vt:lpstr>Advanced Computer Architecture  Fall 2020</vt:lpstr>
      <vt:lpstr>Copyright Notice</vt:lpstr>
      <vt:lpstr>PowerPoint Presentation</vt:lpstr>
      <vt:lpstr>Computer Technology</vt:lpstr>
      <vt:lpstr>Current Trends in Architecture</vt:lpstr>
      <vt:lpstr>Parallelism</vt:lpstr>
      <vt:lpstr>Flynn’s Taxonomy</vt:lpstr>
      <vt:lpstr>Computer Architecture Topics</vt:lpstr>
      <vt:lpstr>Defining Computer Architecture</vt:lpstr>
      <vt:lpstr>Trends in Technology</vt:lpstr>
      <vt:lpstr>Bandwidth and Latency</vt:lpstr>
      <vt:lpstr>Bandwidth and Latency</vt:lpstr>
      <vt:lpstr>Transistors and Wires</vt:lpstr>
      <vt:lpstr>Power and Energy</vt:lpstr>
      <vt:lpstr>Dynamic Energy and Power</vt:lpstr>
      <vt:lpstr>Power</vt:lpstr>
      <vt:lpstr>Reducing Power</vt:lpstr>
      <vt:lpstr>Static Power</vt:lpstr>
      <vt:lpstr>Measuring Performance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Ashenden</dc:creator>
  <cp:lastModifiedBy>Hamed</cp:lastModifiedBy>
  <cp:revision>157</cp:revision>
  <dcterms:created xsi:type="dcterms:W3CDTF">2008-07-27T22:34:41Z</dcterms:created>
  <dcterms:modified xsi:type="dcterms:W3CDTF">2020-10-30T07:53:24Z</dcterms:modified>
</cp:coreProperties>
</file>